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7" autoAdjust="0"/>
    <p:restoredTop sz="94660"/>
  </p:normalViewPr>
  <p:slideViewPr>
    <p:cSldViewPr snapToGrid="0" snapToObjects="1">
      <p:cViewPr>
        <p:scale>
          <a:sx n="54" d="100"/>
          <a:sy n="54" d="100"/>
        </p:scale>
        <p:origin x="264" y="40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19:34:37.703"/>
    </inkml:context>
    <inkml:brush xml:id="br0">
      <inkml:brushProperty name="width" value="0.05" units="cm"/>
      <inkml:brushProperty name="height" value="0.05" units="cm"/>
    </inkml:brush>
    <inkml:brush xml:id="br1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0 792 17031,'7'0'71,"1"0"81,1-1 107,0 1 67,22-6 928,-18-1-768,-5 1-251,-1-1-55,34-37 38,3 2 91,11-8 149,31-21 330,4 2 2,-29 24-326,-10 9-149,0-1-90,-3 3-113,0 0-119,-25 17-46,1-1-37,-1 1-39,0 0-40,-10 7 29,-1 0 43,26-24-107,-23 19 79,0-1-88,-7 8 61,0 0-37,-1 1-31,1-1-42,-1 1-48,1-1-53,-1 1-56,1-1-63,0 1-65,0-1-72,8-10-2094,-10 10 1506,-3 4 490,-1-1-46,1 0-57,0 0-66,-2 2 290,1 1-42,-1-1-39,1 0-34,0 0-179,0 0-33,3-7-1963</inkml:trace>
  <inkml:trace contextRef="#ctx0" brushRef="#br1" timeOffset="12048.722">149 879 18551,'0'0'1384,"2"-1"-563,5-3-302,16-11 129,46-27 926,-42 26-1047,-4 4-123,-1-1-43,1 2-53,-1 0-63,24-11-32,-1-1-87,1 0-85,-1-2-80,0 0-79,0-1-75,0-1-72,-1 0-70,-1-2-67,0 0-64,-1-1-60,-1-1-58,0-1-55,-2-1-52,0-1-50,-2 0-45,-28 25 513,-3 3 55,-1 1-6,0 0-50,-2 1-3,1 0-51,0 0-60,0 0-66,-1 0 26,0 1-55,1-2-294,1 1-104,-1-1-92,1 0-82,0-1-302,0 1-81,2-2-365,3-3-989,-10 9 2742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19:36:16.13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38 223 17303,'-4'-2'-9,"0"-1"43,0 0 37,0 0 35,-1 0 59,1 0 34,0 0 74,-1-2 178,1 4 311,4 5-295,1 4-138,1 2 59,6 23 913,-5-22-931,0 0-41,-1 0-55,0 0-71,0-3-117,-1-1-43,0 0-49,-1-1-54,1 18-2,-1-1 67,0 17 110,-5 24 182,2-36-198,-1-1-55,0 1-86,11-62 53,2 0 60,5-7 78,11-19 156,24-37 244,-32 65-404,0 1-40,6-10-48,-16 28-75,0 1-36,0 1-36,-1 2-36,-4 6-36,1 1 83,12-2-13,-9 7-62,-2 4 62,-1 3 54,0 1 45,0 8 73,-1 3 129,-2-22-206,1 18 15,5 38 103,1-28-9,5 0 46,5 0 78,3-1-35,4-2-51,3-4-66,3-4-80,2-6-96,2-7-110,-17-5 54,1-3-32,10-4-264,-2-4 75,-2-3 74,-2-2 71,-1-2 70,-3-3 68,-2-1 66,-2-2 65,-2-1 62,-3-1 62,-3 0 58,-3-2 57,-2 1 56,-4 0 53,-3 0 52,-3 1 51,5 19-436,-3 0 45,4 5-35,0 0-1,0 0 0,0 0 0,-1 1 0,1-1 0,-4-1-69,-9-2 158,8 4-117,1 2-34,-3 2-63,1 3-92,1 5-37,0 0 70,2 3 57,0 0 43,-10 44 100,13-45-94,-4 21-54,1 1 88,2 0 54,0 47 166,5-31-172,0-21-100,0-1-72,3-5-34,-3-17 105,0-1 0,1 1 1,0 0-1,0-1 0,0 0 1,1 1-1,1 1 28,6 7-119,-2-7 10,0 0-35,1-2-42,0 0-49,2-2-55,0-1-64,1-1-69,1-1-76,2-1-357,-1 0 101,1-2 85,-1 1 72,-2-1 109,0-1 37,43-16-1480,-36 11 1180,-10 4 339,1 0-33,-1 0-40,0 0-44,0 0-52,1-1-56,2-1-312,-6 3 429,0 1-33,0-1-36,1 0-36,-1 0-38,0 0-41,1 0-281,0-1-83,1 0-297,4-3-773</inkml:trace>
  <inkml:trace contextRef="#ctx0" brushRef="#br0" timeOffset="294.103">1055 598 20079,'-2'-4'20,"1"0"37,-3-3 156,0 0 115,0 0 91,-1-2 151,-7-14 1208,9 12-1075,2 1-179,1 4-313,0 1-42,2-3 275,-1 0-69,1 1-63,1-1-54,0-1-12,1-1-54,1-1-18,3-5 20,0-3 1,-3 7-28,9-21-42,-2-1-41,2-8 24,-2-1 1,4-31-109,-14 63-35,0 1 38,11-37 149,-8 33-186,0 1-102,-1 6 4,-1-1-49,1 1-55,0 1-61,0-1-66,0 0-74,0 0-80,1 1-85,-4 5 30,0 0 42,0 0 40,0 0 36,0-1-354,1 0 113,0 1 102,0 0 66,5-3-996,-4 3 832,-2 1 301,1-1-35,-1 1-43,1-1-52,0 1-175,-1 0-97,1-1-109,0 1-122,-2 0 622,3-1-985,0 1-96,0-1-391,2 0-1042,-5 1 2902</inkml:trace>
  <inkml:trace contextRef="#ctx0" brushRef="#br0" timeOffset="667.871">1617 34 19631,'-3'0'30,"0"-1"55,0 1 51,1-1 47,-1 1 41,1 0 38,-3-1 356,1 1 339,-1-2 741,4 2-997,2-2 55,0 1-425,1 0-39,0 0-46,0 0-52,1-1-57,1 0-64,-2 1 402,-2 0-92,-1-1-83,-2 1-74,-1 0-65,-1 0-55,0 1-48,-2-1-36,-4 0-46,-15 0-99,19 0 129,2 1 49,-39 4-243,19 0 56,1 3-37,1 2-44,2 3-51,3 1-59,4 4-66,13-16 374,0 1 0,0-1 0,0 0 0,1 1 0,-1-1 1,1 1-1,-1-1 0,1 1 0,0-1 0,-1 1 0,1-1 1,0 1-1,0-1 0,0 1 15,0 0-26,1 0 0,-1 0 0,0 0 0,1 0 0,0 0 0,-1 0 0,1-1 0,0 1 0,0 0 0,0 0 26,14 17-308,3-1-45,-9-10 155,15 14-307,-1-1 114,-1 0 125,0-1 102,-1 1 101,-1 0 101,-1 2 100,-2 2 99,-2 1 99,-2 3 97,-7-14-292,0 1 47,-1 1 42,-1 0 37,1 4 95,-2 1 35,-1-9 40,-1 1 1,0-1-1,-2 10-437,-5 14 797,-1-14-296,-1-4-115,-3-2-40,0-4-93,-1-1-40,-3-1-44,-2-1-50,8-5-13,-1-1-94,0-1-99,1 0-103,-1-1-108,0-1-113,0 0-117,0-1-123,1 0-126,4-1 340,0 1-35,0-1-33,0 0-35,0 0-35,0 0-36,0-1-37,0 1-36,1-1-39,-1 0-37,0 0-39,0 0-40,0 0-40,0 0-40,1 0-25,0 0-74,1 0-64,-1 0-58,-1 0-292,1-1-56,-2 1-353,-2-3-981,8 5 2808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19:36:10.5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26 205 20255,'0'1'2,"2"50"46,-2-41 6,1 1 41,1 0 74,1 1 82,0 0 99,0-1 113,-1-5-48,0-1-33,-1 4 288,-1 0-113,0 0-101,-2-1-87,0 0-75,-1 0-61,0-1-50,-1 4 11,-1 6 44,1 4-233,1 1-39,-1 22-134,2-4-63,3 53-410,-1-61 449,0-2 38,-3-9 131,-2-18 34,4-2 37,1-1-48,0 0 2,0 0 0,0 0 0,0 0 1,0 0-1,0 0 0,0 0 0,0 0 0,0 0 0,0 0 0,0 0 0,0 0 0,0 0 0,0 0 0,0 0 0,0 0 0,0 0 0,0 0 0,0 0 0,0 0 0,0 0 1,-1 0-1,1 0 0,0 0 0,0 0 0,0 0 0,0 0 0,0 0 0,0 0 0,0 0 0,0 0 0,0 0 0,0 0 0,0 0 0,0 0 0,0 0 0,0 0 0,0 0 1,0 0-1,0 0 0,0 0 0,-1 0-2,-1 36 111,2 100 44,0-99-144,-1-24-59,2-16-194,-1 0 79,0 0 67,0-1 57,0 1 46,0 0 33,0-2 80,0-8 214,1 9-272,-1 0-45,0-1-82,0 3-12,0-1-35,0 1-38,1-1-42,-1 1-46,0-1-49,0 0-217,0-1-118,0 3 263,0-1-34,1 0-35,-1 0-36,0 1-38,0-1-39,0 0-41,0 0-41,0 1-43,0-1-45,0 0-46,0 0-47,0 2 769,0 0-725,0 0-80,0 0-71,0 0-62,0 0-263,0 0-62,0 0-319,0 0-873</inkml:trace>
  <inkml:trace contextRef="#ctx0" brushRef="#br0" timeOffset="3616.462">84 202 18551,'2'0'39,"0"0"71,0 0 63,0 0 58,1 0 261,0 0 103,-1 0 52,4 0 920,-4 0-1121,0 0-38,0 0-42,0 0-66,0 0-77,0 0-92,-6-5 162,3-7-92,2 0-84,0 6-80,5-7-62,2 0-43,15-12-164,29-16-361,-43 34 487,0 1 69,0-1-41,11-5-179,5-2-182,14-4-348,-15 11 326,-7 5 189,-4 1 79,1 1 40,-3 2 62,0 1 39,-1 0 44,1 2 48,7 7 151,-2 2 46,-2 1 41,-2 2 32,4 16 310,-13-24-426,0 0-1,-1 0 0,-1 0 1,1 0-1,-1 0 1,-1 0-1,0 0 0,0 5-193,-5 18 512,-4-2-59,-4-2-82,-4-2-107,3-10-158,-2-2-65,-2-2-71,-2-2-79,8-6-61,0 1-91,6-2 86,-1-1-34,1 1-39,-1-1-43,-2 1-171,0 0-92,0 1-104,0-1-111,2-1 36,-1 1-91,0-1-95,1 0-101,-1 1-107,1-1-111,0 0-119,-1 0-122,5-1 776,0 0-38,-3 0-838,-2 1-445,-4 1-1157</inkml:trace>
  <inkml:trace contextRef="#ctx0" brushRef="#br0" timeOffset="4183.964">774 589 19095,'-5'-1'45,"-1"1"81,1-1 71,0 0 59,-1 1 87,1-1 46,-10-2 1003,9 2-835,4 1-263,0-1-39,0 1-52,1 0-55,0 0-63,1 0-72,-9 7-321,1 1 50,-1 0 47,0 0 44,1 1 42,-1 0 38,-9 8 18,7-6 85,1 0 38,-11 12 148,-4 4 156,-9 12 272,25-28-457,1 0-47,-1-1-41,1 2-34,-9 15-32,-6 14-105,17-27-124,3-2 45,3-2 40,3-1 38,1-2 37,3 0 34,10 1 74,5-3 107,1-3 87,1-2 68,-3-1 48,24-4 23,-1-3-62,0-3-66,-1-5-70,-2-3-74,-1-5-79,-3-3-83,-2-4-87,-29 25 65,-1 0 0,0 0 1,-1-1-1,0 1 0,0-1 1,3-6 64,3-12-137,-3 3 63,-1 0 53,-2 1 66,-2 0 82,-1 19-189,-1 1 58,0 2 47,-1 3 74,-4 18-120,1 1 40,-6 55 207,7-43-163,1 1-67,1 0-106,1-10-61,1-1-87,0 0-102,1-1-116,-1-16 180,0 0-54,1 0-56,0-1-62,1 0-65,0 0-71,1-1-74,0 0-79,0-1-82,1 0-89,0-1-91,1 0-96,1 0-100,0-2-106,1 1-108,0-2-114,-4 0 354,1-1-107,0 1-359,3-1-935</inkml:trace>
  <inkml:trace contextRef="#ctx0" brushRef="#br0" timeOffset="4506.029">1220 963 17119,'-5'2'21,"1"0"41,0 0 41,0 0 41,0 0 42,1 0 41,0-1 41,1 0 41,-1 1 468,5 1-304,-1-1-446,1 1 82,0 0 70,1 0 57,2 5 346,6 5 508,-7-8-652,0 1-56,0-1-98,-2-3-175,0 0-54,0 0-60,-1 0-67,1 0 112,-1-2 46,-1 0 77,0 0 174,0 0 1,0 0-172,1-16-48,1 0-53,3-4-36,4-10-35,0 3 16,-5 9-65,9-27-49,0 0 87,-3 16 77,1-1 76,-2 6 44,2 1 69,1 0 79,1 0 85,-4 10-210,1 2-87,0 2-91,1 1-98,0 1-104,0 2-108,1 2-116,1 0-119,0 1-127,-7 2 275,0 0-34,1 0-34,0 0-35,-1 0-36,1 1-37,0 0-36,0 0-39,-1 0-38,1 0-39,0 0-40,0 0-41,0 1-42,0-1-41,-3 0 95,1 0-67,-1 0-61,1 0-52,0 1-249,1-1-52,0 0-301,4 1-831</inkml:trace>
  <inkml:trace contextRef="#ctx0" brushRef="#br0" timeOffset="4768.873">1871 901 19807,'-4'-31'47,"1"1"84,1-1 73,0 1 59,0-24 320,2-72 952,1 74-996,-1 26-324,-1 0-46,1 0-56,-1 0-65,0 0-71,0-1-81,0 12-205,0 5 44,0 1-21,1 1-81,-1 1-15,1 0-83,-1 0-93,1 0-107,-1 2 146,1 2 73,0-1-35,-1-4-575,0 1-115,1-1-100,-1-1-366,0 0-99,0-2-442,0-5-1197</inkml:trace>
  <inkml:trace contextRef="#ctx0" brushRef="#br0" timeOffset="4927.108">1587 505 18999,'9'-13'52,"0"1"103,0 0 104,-1 3 104,0 3 104,-2 4-108,-1 1-44,1 3-39,-1 1-32,4 6 162,-2 1-72,0-2-28,3 2 90,1-1-87,1-1-93,0-1-97,0-1-103,1-2-109,0 0-113,1-1-120,-1-1-123,-6-1 175,0 0-32,0-1-34,0 1-35,0-1-34,0 0-37,0 0-36,0 0-37,0 0-38,0 0-38,0-1-40,0 1-39,0 0-41,0-1-41,-1 1-12,-1 0-70,1-1-65,0 1-54,0 0-254,1-1-54,1 1-307,4-1-844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19:36:06.8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658 1203 20343,'-2'-3'-108,"-1"-1"122,1 1 110,-1-1 95,1 1 31,-1 0 51,1-1 43,-1 1 37,-2-4 439,-7-8 1196,9 11-1456,-1 0-62,1 0-78,-1 0-109,3 2-204,-1 0-36,1 1-38,-1-1-42,-8-10 255,2-2-113,2 4-94,1-1-41,-5-12-86,-3-24-161,10 31 227,0 0 69,-10-67-59,4-44 45,10-87 4,1 116-95,-2 82-135,1 0 59,-1 0 51,0 0 43,1-2 36,-1 0 35,3-65 231,-1 54-262,-1 6-84,1 1-100,-1 11 48,-1 0-33,1-1-37,0 1-38,1-5-178,-1 0-94,1 0-102,0 0-109,0 0-119,0-1-127,-1 9 436,0 0-34,0 0-36,0 0-37,-1 5-262,1 0-122,-1 0-108,0 0-94,1 0-353,-1 0-93,1-1-426,0-2-1151</inkml:trace>
  <inkml:trace contextRef="#ctx0" brushRef="#br0" timeOffset="4286.261">0 614 19807,'3'0'4,"4"0"53,-1 0 61,1 0 52,-1 0 43,6-1 301,14-4 855,-18 3-997,0-2-63,-3 2-164,1-1-36,-1 1-40,0-2-46,11-5 556,-1 0-51,1 1-51,-1 0-47,1 0-48,1 0-44,-1 1-45,0 0-42,1 0-41,-1 1-39,1 0-37,0 0-37,0 0-35,0 1-33,17-6-65,-6 4-76,0 0-67,0 0-62,0 1-54,14-2-238,1 1-90,-1 0-67,0 1-48,-36 5 591,-1 1 43,5-1 2,2 0 110,13 1 165,-16 1-173,-2-1-60,0 1-69,0 0-87,0 0-101,-3-1 90,-1 1-38,1 0-43,0-1-45,0 1-48,0 0-50,0 0-53,-1 0-57,1 0-59,0 0-61,0 0-64,0 0-68,0 0-70,0 0-73,0 0-76,0 1-78,-2-2 439,0 1-42,0-1-38,0 1-33,3 1-1203,2 0-1156</inkml:trace>
  <inkml:trace contextRef="#ctx0" brushRef="#br0" timeOffset="4807.248">1056 528 18375,'2'-4'346,"0"2"96,0 1 181,1 1 420,-1 4 9,-1-1-413,0 1-179,0 0-90,0-2-219,-1 0-35,1 0-39,-1 0-42,1 0-46,0 0-49,0 0-53,0 0-55,12 32 330,-2 1-60,-3 0-51,-2 1-42,-1 21-64,-1 30-114,-2-20 33,1-23 73,2-7 41,1 0 37,-2-22-88,-2-11 105,0-9 48,0-9 90,0-5 7,3-7 99,0 0-34,5-26 145,2-1-117,0 1-103,3-1-90,0 1-76,2 1-63,2 2-50,-16 41-58,5-10-151,-4 11 144,0 1-57,0 0-105,-1 2-49,1 0-115,-2 2 202,1 0-36,-1 1-39,0-1-41,1 1-43,-1-1-46,1 1-49,0 0-49,0-1-54,0 1-56,1 0-57,-1 0-60,12-2-2552,-5 0 1077,-10 3 2304,11-2-2372,4-2-1266</inkml:trace>
  <inkml:trace contextRef="#ctx0" brushRef="#br0" timeOffset="5203.923">1563 469 17567,'-2'0'38,"1"0"68,-1 0 64,0 0 55,0 0 109,0 0 60,0 0 282,-1 1 66,-3-1 1068,4 1-1266,0-1-63,0 0-143,0 0-70,0 0-80,0 0-94,2 0 136,1 3-121,1 19-106,2 0-84,0 5-91,5 13-153,-2-4 73,-2-12 153,-2-3 81,0-1 78,-1-8-218,0 8-21,2 2 79,0 1 66,1 0 57,7 11 106,-10-30-93,0 0-1,0 0 1,1 0-1,-1-1 1,1 1 0,0 0-1,0-1 1,0 0-1,3 2-35,-5-3 8,1-1 0,-1 0-1,1 0 1,0 0 0,-1-1 0,1 1-1,0 0 1,0-1 0,-1 1-1,1-1 1,0 1 0,1-1-8,-1 0 20,1 0-1,-1 0 1,1 0 0,-1-1 0,1 1-1,-1-1 1,1 1 0,-1-1 0,0 0-1,1 0 1,-1 0 0,0 0-1,0-1-19,28-20 231,-14 6-184,-15 15-50,15-16 92,-1-1 0,-1-1 0,5-9-89,16-28 128,-23 35-107,-12 21-21,0 0 0,0 0 0,0 0-1,0 1 1,0-1 0,0 0 0,0 0-1,0 0 1,0 0 0,0 0 0,0 0-1,0 0 1,0 0 0,1 0 0,-1 0-1,0 1 1,0-1 0,0 0 0,0 0 0,0 0-1,0 0 1,0 0 0,0 0 0,0 0-1,0 0 1,1 0 0,-1 0 0,0 0-1,0 0 1,0 0 0,0 0 0,0 0-1,0 0 1,0 0 0,0 0 0,1 0-1,-1 0 1,0 0 0,0 0 0,0 0-1,0 0 1,0 0 0,0 0 0,0 0 0,0 0-1,1 0 1,-1 0 0,0 0 0,0 0-1,0 0 1,0 0 0,0-1 0,0 1-1,0 0 1,0 0 0,0 0 0,0 0-1,0 0 1,0 0 0,0 0 0,0 0-1,0 0 1,1 0 0,-1-1 0,0 1 0,0 0-1,0 0 1,2 4 14,1-1-1,-1 1 0,0 0 0,0 0 1,0 0-1,-1 0 0,1 2-13,7 35 24,-7-11-31,-2 26 7,0-34 20,0-7-109,0-4 91,0 0 37,-1 12 71,1-9-81,0-1-75,1-2-93,-1-1-70,0 0-102,1-1-118,-1-5 164,1 1-35,-1-3-255,1-1 130,0-1 10,1 1-76,2-1-419,1-1 55,15-8-2912,-14 4 2517,-2 2 579,-1 0-38,-1 1 47,0 0-44,0 0-41,1 0-36,-1-1-195,1 0-35,5-5-2147</inkml:trace>
  <inkml:trace contextRef="#ctx0" brushRef="#br0" timeOffset="5631.594">2273 403 18015,'-2'2'55,"0"2"99,0-2-2,1 0 35,-3 4 273,0 0 205,0 3 446,2-5-204,2-3-370,1-1-246,1-1-45,1-2-53,0 0-60,-2 2-63,2-2 97,-1 0 56,1-1 49,6-6 672,-6 8-570,-2 3-58,-2 2-91,-1 0-157,0 0-34,-12 21 189,1-1-71,-1 1-61,1-1-51,-13 18-64,-36 52-210,61-88 148,2 0 50,2-2-35,9 1-198,13 0-273,-3 0 98,-9-1 212,3 2-113,-1 2 81,1 1 77,0 2 73,0 1 69,-2 1 68,0 1 61,-1 1 60,-2 1 55,-2 0 52,-1 2 48,-3-1 44,-2 2 42,-3 0 37,-1-13-265,0 0 0,0 0-1,0 0 1,0 0 0,-1 0 0,-1 2-157,-5 5 408,1-6-192,0-2-127,3-3-88,1 0-35,-2 0-66,0 0-72,0 0-82,0-1-91,0 0-99,0 1-110,0-1-119,3 0 289,0 0-33,-2 0-398,3 0 289,0 0 115,1 0 2,0 0-84,0 0 2,0 0-84,0 0-97,0 0-109,0 0-117,0 0-109,0 0-97,0 0-85,0 0-333,0 0-83,0 0-403,0 0-1094</inkml:trace>
  <inkml:trace contextRef="#ctx0" brushRef="#br0" timeOffset="5885.808">2706 1112 18911,'-8'-7'66,"-1"0"115,3 2 32,0-1 47,-1 0 100,-2-4 238,8 8-499,0 1 0,0-1 0,0 0 0,1 1 0,-1-1 0,0 0 0,1 0 0,-1 0 0,1 1 0,0-3-99,0-4 286,1-1-42,3-6 225,0 0-54,0 1-51,0 0-47,3-10 112,0-1-107,-1 0-92,0-1-76,16-93 477,-11 64-391,-1 0-57,1 0-78,0 0-96,-4 19-67,0 0-57,0 0-64,1 0-69,-6 24 206,1 1-57,-1-1-63,0 1-69,0-1-74,-1 1-81,1 0-86,-1 0-91,1-1-97,-1 1-103,0 0-108,0-1-114,0 1-120,0-1-125,-1 6 566,1 0-33,-1 0-34,1 0-35,-1 1 7,0 0-48,1 0-44,-1 0-37,0-1-220,1 0-38,0-12-2420</inkml:trace>
  <inkml:trace contextRef="#ctx0" brushRef="#br0" timeOffset="6294.181">2600 586 18015,'4'-12'25,"0"0"50,-1 0 49,1 1 50,0 1 50,-1 1 50,1 1 50,0 2 50,1 1 151,-1 3-90,1 2-79,0 1-64,2 5 75,3 4 58,-3-2-43,6 1 45,-1 0-72,1 0-62,1-1-53,2 2-10,1-1-49,35 16 225,-47-22-368,15 5-61,0 0-88,1 0-79,1-2-66,3 0-94,0-2-52,-2 0-335,1-2 0,12 0 737,-1-3-604,-14-1 280,-1-1 38,-6 1 20,-1-2 74,1-2 69,-1 0 67,0-1 63,-1-2 62,-1 0 57,-1-1 56,-1-1 52,-2-1 48,-1 0 47,-2-1 43,-3 0 41,-1 0 36,-9-16 551,4 22-722,0 2-37,-7 1 143,-1 6-113,0 6-91,3 0-87,1 2-32,-11 17 34,-1 10 249,1 2-95,1 2-94,2 1-97,3 2-97,5 0-97,6 0-99,6-1-98,-1-35 144,1 0-85,0-1-84,1-1-81,0-1-78,1 0-77,0-1-73,0-1-70,1 0-69,1 0-66,-1-1-63,1-1-60,0 0-59,1 0-55,-1-1-54,0 1-49,-3-1 532,-1 0-41,4 0-825,2 0-451,4 0-1155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19:36:25.2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569 684 18647,'-5'-6'181,"0"-1"82,1 2 75,1-1 63,1-1 155,0 0 64,1-2 188,2-10 479,-2 8-736,0 1-100,-3 1-92,-1 1-82,-2 1-75,-1 1-65,-1 1-56,0 0-48,-3 1-43,-1 1-42,-28-4-214,25 6 199,12 0 63,-37-2-317,11 3-22,0 0 1,0 2-1,-4 2 343,-19 7-409,-1 5 62,29-5 218,1 2 36,2 2 42,1 2 47,3 2 54,1 2 58,14-17-85,1 1 0,-1-1 0,1 1 0,0-1 1,0 1-1,0 0-23,2-3 24,-1 1 0,1-1 0,-1 1 1,1-1-1,0 0 0,0 1 0,0-1 1,0 1-1,0-1 0,1 2-24,-1-2 33,1 1 0,0-1 0,0 0 0,0 0 0,0 0 0,0 0 0,0 1 0,1-1 0,-1-1 0,1 3-33,2-1 66,-1 0 1,1 1 0,0-1 0,-1 0 0,1-1 0,2 1-67,8 6 165,2-2-32,16 6 42,3-2-107,0-3-91,-6-2-49,0-2-41,6 0-62,15-1-139,-27-2-249,1-2 66,1-1 65,1-1 65,-1-2 64,1-1 63,-2-2 63,0-2 63,-1-1 63,-1-2 61,-3-2 62,-1-2 60,-3-2 61,-3-2 60,-3-3 60,-3-1 59,-6 22-393,1 1 52,-1-1 45,1 0 40,-1-1 68,1 0 39,-1-6 579,0 5-130,-2 4-305,1 2-195,-1 1-58,0 2-68,0 0-81,-7 17 64,1 0 0,1 1 1,1 0-1,1 0 1,0 4-30,-5 45 98,3 1 49,1-8 46,-1-1 162,-15 85 536,4-57-399,7-41-265,-2-1-49,-1 0-60,-2-1-70,14-42-44,-31 80 53,4-30-62,5-27-42,-3-5-49,-6-8-60,27-14 110,1 0 1,-1-1-1,1 0 0,-1-1 0,-4 1 46,-19-4-83,3-7-51,2-5-44,2-4-36,-8-18-188,-8-21-280,24 32 362,5 6 21,0 0 1,1 0 0,1 0 0,-3-14 298,3-3-443,5-1-83,5-1-112,0 20 269,2 0-39,14-29-1576,-12 33 1249,1 0-91,-1 2 45,1 1-102,-5 5 396,1 1-32,0 0-36,0 0-36,0-1-122,0 1-63,0 0-55,-1 0-50,2-2-231,0 0-49,1-1-279,2-4-772,-8 12 2170</inkml:trace>
  <inkml:trace contextRef="#ctx0" brushRef="#br0" timeOffset="290.902">889 1120 18015,'-4'-5'24,"1"0"44,0 1 40,0-1 35,-1-3 228,2 1 84,2 5-348,0 0 0,0 1 0,0-1 1,0 0-1,0 1 0,0-1 0,1 0 0,-1 0 0,1 1 1,-1-1-1,1 1 0,0-1 0,-1 0-107,8-11 501,3-6 121,-1-1-43,0 0-47,0 0-53,-1-1-59,-1-1-63,-1 0-69,1-1-74,5-23 14,-1-1-61,-1 0-52,-1-1-43,9-45-22,13-127-71,-25 153 73,0 1 71,-5 42-140,3-28 66,-5 35-57,0-1-33,-1 4-29,0 1-40,-2 0-49,0 0-55,-4-1-64,-1 4-102,1 6 39,0 2-39,-9 3-460,12 0 618,0 0 0,1 1 1,-1-1-1,1 1 0,0 0 0,0 0 0,-1 0 0,-1 2 222,-4 4-547,1 1 56,2-2 54,3-1 94,0-2-1,0 1-72,0-1 1,1 0-73,0 0-84,-1 0-94,1 0-102,0 0-93,-1 0-85,1 0-72,-1 0-286,1 1-73,-1 1-344,-2 2-940</inkml:trace>
  <inkml:trace contextRef="#ctx0" brushRef="#br0" timeOffset="636.124">1265 774 17303,'-8'-14'32,"2"0"113,-2-1 134,-1-1 240,9 16-518,0-1 368,0 1-69,0 0-62,0-1-54,1 1-23,-1 0-54,1-1-31,1 2-20,1-1-4,-2 1 19,1 0 30,0 0 51,-1 0 24,1 1 53,0-1 60,-1 1 68,1 0-240,1 0-25,0 2-5,0-1 33,2 1 65,1 2 111,9 8-239,-7-6-35,-5 0-31,-1-2 12,5 15-68,-2 2-114,-2 2-86,-2 1-61,5 38-599,1-40 571,2-5 116,4-3 72,5-3 93,5-4 114,-10-7 224,1-1 56,31-4 802,-19-3-473,-9 1-288,-3 0-128,-2 1-79,22-14 369,-15 1-246,-12 4-172,-3 0-71,-5-2-88,-5-1-107,1 8-116,-1 0 95,0 0 84,0 1 75,-2-1 81,-1 1 77,-2-2 108,-6-3 226,-13-6 356,20 13-602,-1 0-52,2 0-82,0 1-57,0 0-67,0 0-77,0 0-100,0-1-108,-1 1-120,5 2 171,1-1-33,-1 1-36,1 0-37,-1-1-39,1 1-39,-1 0-41,1-1-42,0 1-45,-1-1-45,4 2 180,0 1-34,-2-2-573,1 1-115,-1-1-99,0 1-364,0-1-99,-1 0-441,-1-1-1191</inkml:trace>
  <inkml:trace contextRef="#ctx0" brushRef="#br0" timeOffset="1115.893">1910 170 17391,'-11'6'-2,"0"-1"40,-9 6 139,-3 1 168,-2 4 307,19-10-172,4-2-110,2-1-89,2-1-71,3 0-24,7 0 143,-9-2-123,9 4 148,0 1-61,-2 1-56,0 1-49,3 4 13,0 3-81,-3 0-60,0 2-42,10 31-31,-14-26 55,0 3 95,-4-13-19,0 1 41,3 14 11,-2 1-42,4 29 29,0 8 44,7 18-201,-10-74 60,3-3-118,3-4-96,1-2-73,4-3-109,20-9-506,-24 9 585,-3 1 71,14-3-396,-2 2 98,0 2 112,-10 2 233,0 0 34,-1 2 34,0 0 38,1 1 38,-1 0 41,0 2 42,0 0 44,0 2 45,0 1 49,18 24 121,-22-25-277,-1 1 0,0-1 0,0 1 0,-1 0 0,0 1 0,0-1-70,0 4 99,-1-1 0,0 1 0,0 0 0,-1 4-99,-1 27 304,-3-15-79,-1-1 34,-2 0 45,-1 0 51,-1-1 59,-1-1 68,0-1 75,0-2 84,-1-1-160,-2 1-117,-2 1-96,-3-1-76,-4 1-34,18-21-142,0 1 0,0-1 0,-1 1 0,1-1 0,0 0 0,-1-1 0,1 1 0,-1 0-1,0-1 1,1 0 0,-1 0 0,0 0 0,0 0 0,0-1 0,0 0 0,-1 1-16,-5-3 58,1 0-37,-9-8-77,2-5-108,2-2-80,6 4-86,1 1 0,0-1 0,-4-12 330,6 11-223,2 5-33,0 0 52,-6-24-383,7 24 417,0-3-163,1 5 121,0 1-38,0-1-81,0-1-62,1 1-71,-1-1-79,0 1-87,1-1-94,-1 0-104,0 1-111,1 2 75,0 1-108,0 0-97,-1-1-85,1 0-325,0 0-84,0-1-393,-1-4-1068</inkml:trace>
  <inkml:trace contextRef="#ctx0" brushRef="#br0" timeOffset="2032.146">2911 1017 18287,'-5'-5'9,"0"1"42,-1 0 40,2 0 43,-1 0 42,1 0 42,0-1 43,1 1 43,0-1 45,0 1 43,1-1 44,0-1 45,0 1 45,1-1 46,1 0 45,-1-1 46,1 5-418,0 2-140,0 0-76,0 0-72,-2-1-137,-1 1 62,-10 2-89,10-2 104,-51 15-891,17-1 401,6 0 176,2-1 94,16-7 212,-13 6-82,-35 21-366,42-22 420,1 1 41,6-3 63,0 0 35,0 1 41,1-1 46,-15 24 296,11-4-46,10-11-73,3 1 52,6-2 62,6-3 72,7 1 65,1-3-83,2-2-79,1-2-71,2-2-68,0-2-62,1-2-56,0-2-50,14-3-65,0-5-93,4-7-114,-32 11 115,0-1-1,0 0 1,-1-1 0,7-6 111,12-11-307,-4-2 91,-7 5 104,-2 0 35,11-22-3,-10 10 18,10-27 62,-14 27-55,1 0-45,-3 4-32,1 1-55,-6 14 122,1 0-62,-3 10 59,-1-1 0,0 0 0,1 1 1,0-1-1,-1 1 0,1 0 0,1 0 0,0-1 68,1 0-43,4 2 29,-8 3 14,0-1 1,0 0-1,0 0 0,1 0 1,-1 1-1,0-1 1,0 1-1,0-1 0,0 1 1,0-1-1,0 1 1,0 0-1,0-1 1,0 1-1,0 0 0,0 0 1,0 0-1,0 0 1,-1 0-1,1 0 1,0 0-1,-1 0 0,1 0 1,-1 0-1,1 0 1,-1 0-1,1 0 0,-1 1 0,8 39 73,-7-33-47,5 32 72,0 10 151,2 0 106,-1-5 23,2 0 568,6 14-946,-3-29 259,-10-26-195,0-1-1,0 1 1,0-1 0,1 1-1,0-1 1,-1 0 0,1 0-1,3 2-63,-3-3 48,0 0 0,0 0 0,0 0 0,0-1 0,0 1 0,0-1 0,0 0 0,1 0 0,-1 0 0,3 0-48,26 0 208,-21-2-168,0-1-1,-1 0 1,1-1 0,0 0 0,-1-1 0,10-4-40,-6 1 32,-1-1 0,0 0-1,0-1 1,-1 0 0,0-1 0,-1 0-1,5-6-31,2-4 71,-1 0-1,0-2-70,14-23 129,-8 7 13,-2 1 41,6-17-322,-2-1-59,1-13-94,10-35-189,-16 44 221,-4 12 27,-1 0 54,-1-1 48,0 0 45,6-25 31,-3-1 73,-1 1 58,-1 1 42,-12 53-119,0 0 62,0 0 60,-1 1 61,0 0 61,-2 0 61,0 0 59,-1 0 60,-2 6-274,-2 6-36,5 6-107,-1 0 1,1-1-1,-1 1 0,1 0 0,-1 0 0,1 0 0,-1 0 0,1 0 0,-1 0 0,1 0 0,-1 0 0,1 0 0,-1 0 0,0 0 0,1 0 0,-1 0 1,1 0-1,-1 0 0,1 1 0,-1-1 0,1 0 0,-1 0 0,1 1-6,-12 7 52,-4 9-24,-10 16 8,-9 17-36,-20 41-27,9-2-144,-1 13 171,28-55-123,0 2 34,2 1 36,4 1 42,2 2 46,5-1 48,4 1 54,7-1 58,-1-23-64,3 0 1,0 0 0,6 12-132,3 1 82,4-2-69,-6-15-52,2-2-42,1-1-51,1-1-55,2-2-63,1-1-69,2-2-75,2-2-82,10 2 144,25 4-80,-34-14 212,5-1-111,-4-2-41,-1-1-113,-12-2 182,-1 0-38,0 0-42,0-1-46,-1 0 32,-1 0-36,0-1-37,-1 1-40,1-1-41,0 0-44,0-1-45,0 1-48,-1-1-49,1 0-51,0 0-54,-1-1-54,0 1-58,1-1-59,-1-1-61,0 1-63,6-4-48,1 1 59,3-2-163,10-5-571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19:36:07.32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33 179 17303,'-7'0'25,"4"-5"35,-1-6 55,1-3 28,0-2 38,-1-6 73,-1-5 168,5 27-422,-3-18 709,3 16-270,0 2-43,0-13 148,0 9-421,2-34 428,-2 38-540,0-1 1,0 1 0,0 0 0,0-1 0,0 1-1,0-1 1,0 1 0,0 0 0,0-1 0,0 1 0,1 0-1,-1-1 1,0 1 0,0 0 0,0-1 0,1 1 0,-1 0-1,0-1 1,1 1 0,-1 0 0,0 0 0,0-1-1,1 1 1,-1 0 0,0 0 0,1 0 0,-1-1-12,1 2 23,0-1 0,0 0 0,0 1 0,0-1 0,-1 1 0,1-1 0,0 1 0,-1 0 1,1-1-1,0 1 0,-1 0 0,1-1 0,-1 1 0,1 0 0,-1 0 0,1-1 0,-1 1 0,1 1-23,4 9 240,0 0-85,0 4-58,0 6-62,3 10-24,2 1-9,-2 0 85,0 8 100,2 20 194,4 18 122,-2-28-270,-7-29-181,2 0-34,0 0-39,2-1-45,0 1 194,-9-20-126,2 2 36,-1-4-2,2-38 20,1-164-28,-1 159-18,-1 45 12,-1 3-36,0-3-78,-2-6-245,0-7-451,0 6 407,1 1-40,-1 0-113,0 3 176,0-1-52,1 0-58,-1 0-63,0 0-70,1 0-76,-1 0-82,0 0-88,1 1 244,-1 1-191,1-1-91,-1 1-79,1-1-71,-1 0-286,1 0-70,-1 0-344,1-2-944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19:41:09.0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358 1194 18015,'4'-7'44,"0"1"79,-1-1 66,1 1 53,1-2 100,6-13 735,-7 12-648,-1 0-108,-1 0-86,-2 5 90,0 0-52,-1-1-46,0 1-42,0-2-9,-1 0-43,-1-1-15,-2-3 5,-1-5 81,-11-39-78,-9-77 88,20 95-117,-1 0 40,-1 1 51,-1 0 63,2 9-280,0-1 40,-4-10 60,-17-68 268,17 60-233,2 5-82,1-1-101,4 23-28,0-1 42,0-3 28,-7-38 21,9 34-17,3 3-42,1 1-62,1 14 22,3 1-73,2 1-57,1 1-42,36-6-973,-35 9 992,-2 0 48,6-2-97,0 0 64,0 1 59,1-1 55,-1 1 53,0-1 47,0 1 46,1 0 40,12-3 138,0 0 106,-5 2 16,1 0 42,52-7 914,-43 7-755,2 1-70,-18 1-263,1 1-36,-12 1-280,-1-1 42,1 1 37,0 0 34,2-1 43,0 1 57,0-1 45,1 1 34,23-3 604,-21 3-578,0-1-96,-1 0-112,0 1-111,-5 0 22,0 0-35,1-1-38,-1 1-41,3 0-250,-3 0 192,-1-1-34,1 1-35,0 0-38,-1 0-38,1 0-41,0 0-41,-1 0-43,1 0-45,-1 0-45,1 0-48,0 0-49,-1 0-50,1 0-52,-4 0 75,0 0-85,0 0-77,0 0-66,0 0-276,0 0-65,0 0-333,0 0-908</inkml:trace>
  <inkml:trace contextRef="#ctx0" brushRef="#br0" timeOffset="249.749">1 760 16136,'17'-16'-5,"1"0"42,16-15 144,5-3 177,7-6 326,-18 16 562,-39 32-36,8-4-517,2 0-311,1 14 123,6-8-267,0-6-167,1 0-83,3 0-100,1-2-117,0 0-84,1-1-35,-1-1-238,0 0 0,1-1 0,8-2 586,0-1-542,-10 2 301,1-1 44,-1 1 52,0-1 59,0 1 67,-1-1 63,0 1 69,1 0 77,17-4-61,0 0 89,57-12 633,-66 14-710,0 1-38,2-2-48,0 1-77,0 0-92,0 0-107,-3 0-56,0 1-93,0-1-102,0 1-112,0 0-119,-9 1 304,1 0-33,-1 1-35,1-1-35,0 1-36,-1-1-38,-1 1-101,0-1-70,0 1-64,0 0-54,1-1-236,0 1-55,2-1-283,5-1-778</inkml:trace>
  <inkml:trace contextRef="#ctx0" brushRef="#br0" timeOffset="3225.308">1097 164 16408,'6'-22'58,"-2"1"117,-2 9-17,0 2 39,0 1 41,1 2 39,0 2 138,1 3-102,0 2-86,0 3-69,3 4-1,0 3-11,-5-6-40,7 6 57,1-2-109,0-1-98,1-1-82,3 0-113,0-2-75,0-1-11,18-1-490,-8-4 283,-12 1 313,0-1 43,3-1 28,-7 1 118,0 0 33,5-1 86,-1-1 114,-6 2-54,0 0 35,0 1 35,0-1 38,1-1-316,0 1 36,8-3 74,-5 1 59,1 0 50,10-4 261,10-4 301,-17 7-445,1 0-35,0 0-100,-2 1-125,0 0-112,-7 2 0,1 0-35,-1 1-38,1-1-40,4 0-234,-5 1 173,-1 0-33,1 0-35,-1 0-36,1 0-38,0 0-40,0 1-39,-1-1-43,1 0-43,0 1-45,0 0-45,0-1-48,0 1-49,0 0-50,-4 0 269,-1 0-46,1 0-40,0 0-37,0 0-172,0 0-36,4 0-1873</inkml:trace>
  <inkml:trace contextRef="#ctx0" brushRef="#br0" timeOffset="3644.783">1401 181 17119,'8'12'541,"-3"1"-86,-2 1-77,-2 1-67,-1 1-58,-2 0-46,-2 16 101,-1 4-34,2 2-391,-1-1 39,-10 77-71,6-46 0,4-35 25,1 1-46,-2 11-148,3-22 113,0-1-34,0 15-244,0 1-118,1-20 252,0 1-36,1-1-35,0 1-39,0-15 217,0 6-297,0-3 152,0-2 36,0 0-32,1 3-349,0-4 314,0 0-42,0-1 44,0 0-35,0 0-35,0 1-39,1-1-41,0 0-43,-1 0-47,2 0-47,-2 0-100,1 0-62,0 0-234,2 1-615,-4-4 1711</inkml:trace>
  <inkml:trace contextRef="#ctx0" brushRef="#br0" timeOffset="3858.846">1838 352 17391,'-4'13'78,"0"-2"99,2-1 51,-2 18 527,4-16-476,0-4-144,1 0-45,0 1-58,1 0-68,2 16 127,1 0-88,-1-1-78,0 1-66,0-3-40,-1 1-37,0 2-60,7 78-924,-9-76 928,-1 2 51,0-26-2,0 1 53,0-1 45,0 1 40,0 4-3,-1 10 69,0-12-64,1 0-89,0-3 42,-1 0-37,1 0-39,0 0-45,0 0-49,0 0-52,0 0-58,0 0-61,-1 0-65,1 0-70,0 0-74,0 0-79,0 0-81,0 1-88,0-4 3,0 0-112,0 0-316,0 0-798</inkml:trace>
  <inkml:trace contextRef="#ctx0" brushRef="#br0" timeOffset="4264.856">1718 226 16136,'5'10'24,"0"-1"100,-1-1 34,-1-1 39,7 6 509,-10-12-687,0-1-1,1 0 1,-1 0 0,0 0 0,0 0 0,0 0 0,1 0 0,-1 1-1,0-1 1,0 0 0,1 0 0,-1 0 0,0 0 0,0 0-1,1 0 1,-1 0 0,0 0 0,0 0 0,1 0 0,-1 0-1,0 0 1,0 0 0,1 0 0,-1 0 0,0-1 0,0 1 0,0 0-1,1 0 1,-1 0 0,0 0 0,0 0 0,0 0 0,1-1-1,-1 1 1,0 0 0,0 0 0,0 0 0,0-1-19,6-7 441,-1-3-121,3-5 123,0-1-45,1 1-45,1-1-49,1 1-51,2 1-54,1 0-54,2 2-59,-3 3-160,1 2-48,1-1-43,0 1-39,8-3-167,1 0-65,0 1-52,-1 1-37,-3 1 61,-5 2-100,1 0 64,0 1 65,0 0 64,1 0 64,0 1 65,1 0 65,-1 1 64,1 1 64,-1 0 64,1 1 65,-1 0 65,0 2 63,0 0 65,-1 1 65,0 2 64,4 2-13,-2 3-55,-2 2-49,-2 3-48,-1 1-41,-3 2-39,6 21 57,-9-6-121,-5 1-51,-2-25-44,-1 1-1,0-1 1,0 0 0,-1 0-1,0 0 1,0 0 0,-1-1-1,0 1 1,0-1 0,-4 7 2,-1-2 112,0 0 44,-9 10 257,-1-2 86,-30 21 766,32-30-917,0 0-49,-4 1-28,9-7-180,1 1-32,-3 0-40,0 1-64,-1-1-72,1-1-80,-1 1-85,0-1-93,0 0-100,0 0-107,0 0-113,0-1-121,0 1-128,7-3 423,-1 0-36,1 0-34,0 0-37,0 0-37,0 0-38,0 0-39,0 0-39,0 0-41,0 0-41,-2 1-326,-1-1-66,-1 1-318,-6 2-858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19:41:18.88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 16855,'0'0'752,"0"2"-327,2 8-222,3 30-86,1 9-98,-1 17-86,-2 29-112,-4-75 35,1-2 87,-2 24-17,1-16-56,0-14 23,0 0-42,1 0-48,-1 0-57,0 1-104,0 0-88,0 1-101,1-1-110,-1 0-121,0-6 341,1-1-35,-1 1-35,1 0-36,-1-1-39,1 1-39,0-3 72,-1 0-46,1 1-40,0-1-35,-1 2-173,1-1-35,-1 11-1878,1-16 2753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19:41:19.2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71 169 17927,'-4'9'32,"1"-1"58,-1 1 49,2-1 40,-3 9 256,1 10 366,2-15-483,1 0-44,0 1-73,0-5-126,1 0-40,-4 26-188,0 0-101,0-1-81,-1 0-58,-7 62-880,8-54 756,1 4 31,2-22 295,1 0 42,0-15-347,-1-1-81,1-1-90,0 1-100,-1 0-110,1-1-119,-1-2 450,1-1-34,-1 1-35,1-1-35,-1 2-401,1 0-101,-1 0-328,0 4-849,1-9 2309</inkml:trace>
  <inkml:trace contextRef="#ctx0" brushRef="#br0" timeOffset="414.282">35 115 17207,'28'-15'460,"0"0"-74,2 0-88,0 0-104,0 2-119,-15 7-87,0-1-36,0 2-38,0-1-39,0 1-41,0 1-44,13-2-417,-19 5 353,-1 0-1,1 1 1,0 0 0,0 1 0,-1 0-1,7 1 275,5 3-435,-2 3 83,-4 0 144,-2 1 96,-1 2 114,-6-4 46,-1-1 35,-1 1 37,0 0 39,0 1 41,-2 0 43,0 1 46,-1 0 47,0 0 50,-2 1 52,-11 38 467,0-19-348,0-7-140,-3-1-58,2-4-113,-2-2-57,0-1-65,-2 0-72,7-6-59,-1 0-34,0-1-35,0 0-36,0 0-39,0 0-41,-1-1-42,0 0-45,0 0-46,0-1-48,0 1-50,1-1-52,-1 0-54,0 0-55,0 0-58,0-1-59,8-2 26,-1 0-86,0 0-74,1 0-66,-2 1-254,0-1-67,-1 1-309,-5 2-840,12-5 2148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19:41:21.00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112 0 17567,'0'1'-196,"0"-1"58,0 0 53,-1 1 47,1-1 60,-1 1 78,0 0 62,1 0 45,-3 2 653,2-2-634,0 0-80,1 0-108,-1 0-95,0-1-112,1 1 37,0-1-34,-1 1-195,1 0-112,-1 0-122,1-1 248,0 0-34,0 1-36,0-1-37,0 1-38,0-1-40,0 0-40,0 1-43,0-1-43,-1 0-44,1 0 117,0 0-48,0 0-44,0 0-38,0 0-186,0 0-37,0 0-2009</inkml:trace>
  <inkml:trace contextRef="#ctx0" brushRef="#br0" timeOffset="197.497">9 417 18823,'7'-24'55,"1"1"108,-2 3 110,-2 6 108,-5 16-48,-3 7 510,0-2-387,2-4-274,0 1-42,-1 1-50,1-1-61,0 0-68,0 1-78,-1-1-87,1 0-95,1-1 42,0 0-49,0-1-52,0 1-55,0 0-56,1-1-60,-1 0-63,1 1-64,0-2-115,-1-1 230,1 1 58,0-1-38,0 0 50,0 0-40,0 0-45,0 0-50,0 0-55,0 0-50,0 0-46,0 0-39,0 0-203,0 0-39,0 0-246,0 0-683</inkml:trace>
  <inkml:trace contextRef="#ctx0" brushRef="#br0" timeOffset="402.245">399 71 23303,'-9'6'-28,"3"-3"-76,1 0-77,3-1 48,-1 0-33,-1 0-194,0 1-118,2-2 188,0 0-35,0 1-39,0-1-40,0 0-24,0 1-38,0-1-35,0 0-34,-2 2-628,0 0-111,0 0-383,-1 0-112,-1 1-467,-2 2-1254,6-5 2843</inkml:trace>
  <inkml:trace contextRef="#ctx0" brushRef="#br0" timeOffset="962.292">647 311 15960,'-25'12'-53,"3"2"-91,1 3-71,1 0-51,-27 21-414,30-26 284,-1 0-88,3-1 19,-28 19-932,25-17 824,3-1 108,-1 1 67,-1 1 59,9-6 219,0-1 37,0 1 42,1 0 44,-1 0 49,1 1 52,1-2 123,0 2 113,3-2-25,0 0 42,-1 7 448,4-13-709,0 1 0,0-1-1,0 0 1,0 1 0,0-1 0,0 1 0,1-1 0,-1 0-1,0 1 1,1-1 0,-1 0 0,1 1 0,-1-1 0,1 0 0,0 1-1,-1-1 1,1 0 0,0 0-96,7 6 532,3-1-56,9-1 123,-1-2-61,0-3-59,0-2-55,0-3-52,0-2-48,-1-1-44,0-2-42,0-2-37,-1 0-35,15-15 77,-3-2-96,-4 1-69,-19 21-131,0-1 1,0 0-1,-1-1 1,-1 1-1,1-1 0,-1 0 1,-1 0-1,0 0 0,0-1 1,-1 1-1,2-8 53,1-36-325,-5 38 233,-3 1-49,-2 1-44,-3 0-37,-7-6-195,-15-7-304,-12 1-188,13 12 343,7 4 157,1 2 82,10 4 121,0 0 48,-26-5-225,22 6 181,6 0 42,-1 1-40,3 0-5,-1-1-40,0 1-46,0 0-51,0 1-57,1-1-62,-1 0-68,0 0-73,5 1 157,0-1-55,0 1-49,-1 0-42,1-1-166,-1 1-41,0-1-201,-3 0-544</inkml:trace>
  <inkml:trace contextRef="#ctx0" brushRef="#br0" timeOffset="1686.195">532 17 16583,'2'2'10,"4"4"55,-1-1 37,12 9 319,-4-9-178,-4-3-125,-1-2-63,1-2-51,2-1 106,0 0-116,0-1-99,1-1-82,0 1-62,0 0-48,28-7-790,-24 9 671,-7 3 212,0 0 43,0 2 55,-1 1 63,-1 1 75,0 2 83,0 2 93,-2 2 104,0 5 121,-2-1-70,-3 1-65,-3 0-60,-2 0-57,-2-1-50,-1 0-47,-2 0-41,-7 7-50,-3-1-74,-4 2-87,-10 5-161,8-10-54,18-13 211,-1 1-63,2-2-28,0 0-78,0 0-90,-1 0-107,2-1-2,0 0-92,-1 0-101,1 0-109,-1-1-118,1 1-127,2-2 494,1 1-35,0-1-36,-1 0-37,-1 1-499,-4 1-687,6-1 1086</inkml:trace>
  <inkml:trace contextRef="#ctx0" brushRef="#br0" timeOffset="2182.288">948 204 16136,'-2'6'711,"0"0"-63,-1 0-62,0 0-57,1 0-56,-1-1-53,0 1-50,0 0-47,-2 3 79,0-1-90,0 1-81,-1-1-73,1 1-62,0-1-52,-1 1-45,1-1-34,-21 33-316,16-24 281,-13 24-324,2 1 86,2 1 67,3 1 51,10-26 118,0 1 0,2 0-1,1 0 1,0 0-1,1 1 1,1-1-1,1 1 1,1 12 72,6 1-132,-2-21 44,2-3-29,1-3-60,3-2-74,4-4-93,11-6-238,-1-5 61,-9 0 224,-1 0 53,3-5 28,-1-2 119,-9 9 100,0 1 36,0-1 41,0 0 41,-2 2 15,0 0 32,7-7 67,79-93 1581,-55 59-1094,-17 21-371,-1-1-50,-2 0-61,-1-1-73,-6 10-60,-3-1-76,-2-2-76,-2 1-83,-4 0-83,-4 1-89,-5 1-91,-5 4-96,-12-3 382,17 14 35,0 1-46,1 1-28,1 0-54,-1 1-64,0 1-73,2-1-8,-1 1-63,1 1-70,-1-1-75,0 1-82,1 0-85,-1 0-94,0 1-97,5-1 274,-1-1-65,0 1-60,0 0-52,0 0-220,-1 0-51,-1 0-266,-2 1-729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19:41:39.67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0 187 15064,'1'6'29,"0"-1"54,0 0 44,0 0 38,0 2 103,3 12 592,-4-11-523,0-1-95,0 0-82,0-10 49,1 1-89,0-1-78,0 0-65,0 0-67,1 0-51,3-6-471,-2 6 381,-1 1 131,-1 1 38,0 0-184,1 0 51,-1 1 46,1 0 39,0 1 11,1 0 46,3 4-4,-5-4-22,-1-1 21,11 11-207,-1 4 112,-2 1 88,-1 2 63,6 33 119,-9-33-109,-1 4 244,-1 0-51,3 51 308,-5-41-253,-1 0 100,0-17-127,-1 0 42,2-10-254,-1 3-61,1-5-80,4-7-193,-1 0 219,2-2 61,2-2 56,1-1 35,9-8 148,4-4 164,12-7 328,3 3 15,-10 12-316,-4 5-161,-11 5-158,0 0-34,9 1 115,0 3-43,-2 3-42,0 2-40,-2 3-37,-2 1-35,10 17-144,-7 5-120,-10 3-107,-6-30 312,-1 1 1,0-1-1,-1 1 0,0-1 1,0 4 100,-1-3-97,1-1 0,-1 0 1,0 0-1,0 0 0,-1 0 1,1 0 96,-11 15-292,6-12 105,0-1-1,0 1 1,-1-1-1,-2 2 188,-4 1-196,0 0 38,1-2 66,1 0 44,-1-1 51,0-1 59,1 0 66,-1 0 75,1-1 82,-1 1 88,-27 7 895,15-9-529,4-3-231,10-2-301,1 0-36,-8-1 24,9-1-144,0 1-35,0-1-35,-1 0-39,0-1-40,1 0-43,7 3-360,1 1 50,1-1 49,0 0 46,1 0 44,0 0 42,0 0 40,2 0 37,-1 0 35,1 1 34,4-2-36,1 0 107,0 1 87,1-1 65,0 1 49,20-3 483,-18 3-388,-5 1-132,-2-1-38,20 0 362,1 0-45,-1-1-44,0 1-41,0-1-39,1 0-37,-1 0-36,0 0-34,13-2 22,-1 0-64,1 0-59,-1-1-51,0-1-45,0 0-38,35-9-165,-44 8 104,1 0-75,3-3-84,40-17-470,-48 16 526,-17 8 180,0-1 0,0 0-1,0 0 1,0-1 0,-1 1-1,0-1 1,4-5 60,6-11-122,-6 2 121,-6 8 47,-1 1 38,0-1 44,-2 0 47,-1 0 53,-2 0 58,2 8-184,0 1-44,-3-3-12,1 3 9,2 0 47,1 0 44,-1 0 71,-3 3-175,-19 5 6,2 2-67,-1 4-57,17-8 45,-1-1 0,1 2 0,0-1 0,0 1 0,0-1 0,1 1 0,0 1 0,-1 0 31,-7 15-60,12-21 56,-4 6-84,1 0 1,1 1-1,-1-1 1,1 0-1,-1 6 88,4 9-269,0-20 238,-1 1-1,1 0 0,0 0 1,0 0-1,0-1 1,0 1-1,0 0 1,1-1-1,-1 1 0,1 0 32,11 10-702,-1-2 84,1-2 80,1-1 75,-1 0 74,1-3 67,1 0 66,-1-1 62,1-1 56,0-2 55,0 0 50,0-1 46,0-1 43,0-1 38,15-6 197,-1-1 93,-2-3 76,-8 3 110,0-1-1,-1-1 0,11-8-569,2-7 666,-15 11-334,0-1-66,13-21 77,-3-3-114,-5-3-114,-4 0-116,-15 37-51,0-1-1,-1 0 1,0 0-1,1-5 53,-2 2-76,0 0-1,-1 0 1,0 0 0,-1 0 0,0 0 76,-17-54-365,3 24 185,12 30 142,-13-31-12,4 12 31,-1 1 0,-6-7 19,19 35 10,1 1 20,0 1 2,-1 3 18,-3 11 90,1 1 0,0-1 0,1 1-1,1 6-139,0 4 226,2 0 1,2 11-227,3 8 180,2 1-32,1-1-36,0-1-37,4 19-38,-1-11 60,4 15 309,7 10-406,-1-18 139,-1-6-80,2-1-94,-7-21 72,27 40 162,-28-50-165,0 0-38,7 8-95,-10-15-4,-1-1-43,-8-10 150,1 0-1,-1 0 0,0 0 0,1-1 1,0 0-1,-1 0 0,1 0 0,3 1-3,-6-2 1,-1-1-1,1 1 1,0-1-1,-1 0 0,1 1 1,-1-1-1,1 0 1,0 0-1,0 0 0,-1 0 1,1 1-1,0-1 1,-1 0-1,1 0 0,0 0 1,-1 0-1,1-1 1,0 1-1,0 0 1,-1 0-1,1 0 0,0 0 1,-1-1-1,1 1 1,0 0-1,-1-1 0,1 1 1,-1-1-1,1 1 1,-1 0-1,1-1 0,-1 1 1,1-1-1,-1 1 1,1-1-1,-1 0 0,1 1 1,-1-1-1,0 1 1,1-1-1,-1 0 1,0 1-1,0-1 0,1 0 1,-1 1-1,0-1 1,0 0-1,0 0 0,0 1 1,0-1-1,0 0 1,0 1-1,0-1 0,0 0 0,-3-52-39,-1 23-35,-1 0 1,-1 0 0,-2 1-1,-4-10 74,-14-20-65,21 51 40,0 0 1,0 0-1,-1 1 1,-1-2 24,-5-4 42,11 13-28,1 0 0,0-1 0,-1 1 1,1 0-1,0-1 0,-1 1 1,1 0-1,0-1 0,-1 1 0,1-1 1,0 1-1,0-1 0,-1 1 0,1-1 1,0 1-1,0-1 0,0 1 0,0-1 1,0 1-1,0-1 0,0 1 0,0-1 1,0 1-1,0-1 0,0 1-14,8-6 265,-1 4-180,-1 1-39,-1 1-42,-2 0-50,71 2 23,-30 0-61,1-1-102,-31-2 35,1 0-39,14-1-286,-1-1-78,37-11-847,-45 8 1001,0-1 42,3-2 4,0-2 103,-13 6 269,0 0 37,10-6 149,2-2 174,-6 3-27,-1-2 35,12-14 408,-11 7-316,-4 0-153,-1-1-98,-9 14-279,0 1 68,-2 1 59,0 1 49,-3-1 155,-3 2 248,-4 3 116,3 1-312,1 1-171,3-2-133,0 1-41,-18 12 262,0 3-53,1 2-70,1 2-90,8-7-70,0 1-54,2 0-58,1 0-65,3-1-258,2 0 54,4-2 56,2 0 55,1 0 54,3-2 56,2 0 56,1-1 54,1-1 56,1-1 54,1-1 56,-1 0 55,2-2 56,-2 0 55,1-2 54,-1 0 57,-1-2-196,0 0 1,1 0-1,-1-1 1,0 0-1,6-2-162,-8 1 115,-1 0 0,1-1 0,-1 0 0,4-2-115,14-11 212,-4-3-80,-5-6-101,-6-5-118,-7 15-70,4-17-23,0-20 18,-8 26 44,-5 2-76,-2 9 2,-3 3-63,5 6 130,-1 1-1,1 0 0,-1 0 1,-1 1-1,-4-3 126,-1 1-132,0 3 33,-1 2 45,1 3 57,-4 4-61,1 1-52,-3 5-70,-4 10-136,20-19 274,-1 0-1,2 0 1,-1 0 0,0 0 0,1 0-1,-1 1 1,1 0 42,-3 16-143,7-2 78,4 1 65,10 5-84,3-3 92,10-1 91,-19-15-15,0 0 0,0-1-1,7 3-83,38 5 258,-19-6-147,-7-3-89,-2-1-87,2 0-21,1 0-41,1-1-59,1 1-47,0 1-46,0 1-44,-28-3 235,1 1 39,5 1 44,-2 0 76,9 6 176,-15-7-48,-3-2 92,0 0 6,0 0-82,0 0-15,0 0 6,0 0-2,0 0-14,3-2-52,1-2-61,0-2-43,2-5-47,-1 3 5,16-23-233,5-7-169,40-50-707,-45 63 819,2 1 58,-20 21 195,0 0-41,3-1-119,7-3-347,-10 6 429,-1 0 52,-1 1 63,1-1-282,1 1 36,1 1-164,0 2 100,-1 1 71,4 8-300,-6-9 266,4 28 25,-2 20-254,-2-19 238,0-16 179,1 0 40,2 3 63,2-1 113,-1-7 20,1-1 59,1-1 63,2-2 70,2 0 74,1-1 80,2-2 85,1-1 92,23-1 226,-1-5-130,1-5-130,-1-4-127,-1-2-128,0-3-127,-1 0-125,-1 0-126,-27 13-14,25-13 45,0-2-56,-11 5-36,-1 0-48,-4 2-23,-1-1-43,0 0-49,-1 0-55,-11 10-53,-22 5-118,0 0 48,-1 2 47,1 0 46,-1 1 45,1 1 45,-1 0 44,1 2 42,1 0 42,0 2 42,1 0 41,0 1 39,1 1 40,1 1 38,1 0 37,1 2 37,11-13-115,1 0 0,-1 0 0,1 0-1,-1 0 1,1 0 0,0 0 0,0 0-1,-1 1 1,2-1 0,-1 0 0,0 1-1,0-1 1,1 1 0,-1-1 0,1 1-1,0-1 1,0 1 0,0-1 0,0 1-1,0-1 1,1 1 0,0 1-67,-1-1 85,2-1 1,-1 1 0,0-1-1,0 1 1,1-1-1,0 1 1,-1-1 0,1 0-1,0 0 1,1 1-86,16 11 514,-6-5-228,2-2-34,0-1-38,0 0-45,0-1-50,-1-1-56,-1-1-61,-2 0-66,14 1-4,-12-2-9,-1-1-35,0 0-38,0 0-44,0 0-47,0-1-52,1 0-57,-1 0-61,0 0-65,0 0-69,0-1-75,1 1-78,-1-1-82,1 1-88,-9-1 560,3 1-430,-1 0-82,1-1-73,0 1-65,1 0-264,1 0-64,1-1-318,5 1-871,-15 0 2463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19:34:45.571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68 847 20887,'57'63'1584,"-50"-53"-1112,-3 0-44,-3-1-39,-2-2-35,-7 7 269,-3-2-84,-2 4 100,5-5-316,2 2-72,0-1-65,0 1-57,1 1-51,1-1-44,-4 16-71,3-5-70,-4 32-218,8-39 251,0-1 34,-3 66 251,2-46-132,0-1-48,1-11-50,-1 0-43,0-4-27,-1 0-40,0 0-44,0-1-50,1-10-60,0 0 101,1-1 78,-3 10-66,2-11 86,1-1-36,-1 1-53,1-1-69,0-1 35,0-1-42,0 0-47,0 0-53,1 0 16,-1-1-42,1 1-45,-1-1-48,1 1-50,-1-1-53,1 0-55,0 1-60,-1-1-972,1-2 1063,0-1-35,0 0 71,0 0-36,0 0-41,0 0-46,0 0-51,0 0-46,0 0-41,0 0-36,0 0-213,0 0-34,0 0-2333</inkml:trace>
  <inkml:trace contextRef="#ctx0" brushRef="#br0" timeOffset="193.736">211 0 19895,'2'20'29,"0"-1"57,1 3 85,-1-2 76,0-3 77,-1-2 77,1-5-213,-1-4 68,-1-2 683,0-8-515,0 1-257,-1 0-44,1-1-42,0 0-117,-1 2-65,1 0-68,0 1-75,0 1-83,0 4-432,0-2 337,0 1-38,1 0-44,-1 0-49,0 0-57,1 0-62,-1 1-333,0-2 451,1 0-35,-1 1-39,1-1-40,-1 0-42,0 1-44,1-2 51,-1 1-43,1 0-38,-1 0-34,0 1-202,0-1-33,1 5-2221</inkml:trace>
  <inkml:trace contextRef="#ctx0" brushRef="#br0" timeOffset="719.413">390 1250 18735,'1'-10'57,"-1"-1"101,1 3 15,0 0 38,0-6 293,-1 0 423,0 14-501,-1 7-75,-1 8 93,0 3 11,0 0-40,-1 1-45,1 0-48,-1 0-52,0 0-55,0 0-59,0 0-62,-3 42-752,4-20 315,2-23 240,-1 0 35,1-1 43,-2 1 47,0 0 54,-1-1 59,-1 1 66,-1-1 70,2-9-190,2-3-36,0 1-48,3-6-96,1-5-70,12-23-411,-9 17 400,1-4-151,0 1 46,0 0 43,-1-1 41,0 1 39,0-1 37,6-14-24,-5 12 120,0 1 35,7-17 97,-3 8 42,1 1 47,14-24 293,-9 18-103,29-39 650,-31 48-756,1 2-53,-5 5-108,2 1-44,-1 1-52,1 1-59,2 2 315,-1 9-110,-1 8-89,-3 4-69,1 8-63,6 25-161,-8-4 167,-6-9 59,-1 1 0,-2 4-9,0-15-35,0 0-35,1-1-42,1-1-51,-2-18 157,2 10-87,-1 1-100,1-1-111,1 0-125,-2-6 163,1 0-35,0 0-37,0-1-40,0 1-40,1-1-43,-1 0-43,2 0-45,1 2-790,1-3 101,0-1 146,12 0-1832,-10-3 1636,-4 0 621,2 0-558,0 0-104,1 0-365,4 0-959</inkml:trace>
  <inkml:trace contextRef="#ctx0" brushRef="#br0" timeOffset="982.564">1297 1643 19895,'-5'-8'24,"2"1"45,-1-1 41,2 0 37,-1-4 134,1 0 60,2 0 48,0 0 33,5-23 820,-1 21-736,0-3-3,1 1-95,-1 1-144,-2 8-179,0 0-36,17-75 70,-3-10 292,-2-11-411,-7 33 68,-4 25-77,0 1-50,-1 0-61,0-1-70,-1 1-79,0 0-89,-1 0-100,0 1-107,0 36 305,0 1 36,1-24-685,-1 21 561,0 0-90,0 4 144,0 0-43,1 0-49,-1 0-54,0 0-61,1 0-65,-1-1-71,0 1-77,1 0-114,-1 1-99,1-1-88,-1 0-78,1 0-305,-1-1-77,1-1-368,0-3-1005,-1 10 2832</inkml:trace>
  <inkml:trace contextRef="#ctx0" brushRef="#br0" timeOffset="1216.595">928 1065 20079,'5'-6'11,"4"-3"49,0 0 52,0 1 52,0 0 51,-1 1 53,0 1 52,0 0 52,0 2 52,1 1 79,0 2-54,0 2-50,-1 2-44,0 0-38,-1 2-35,7 5 203,-3-2-101,4 1 104,-1-1-91,1 1-87,0-2-81,0 0-77,1-1-73,-1 0-68,1-1-64,-1-1-60,1-1-54,0 0-51,1-2-46,-1-1-42,0 0-36,18-5-437,-16 1 282,0 1 88,0-1 64,22-6-393,-15 4 213,-12 3 203,-1 0-49,1-1-61,-1 1-72,1 0-68,-1 0-88,0 0-98,1 0-109,-1 0-118,-5 1 445,-1 1-33,0-1-34,0 1-37,1-1-36,-1 1-38,-1-1 59,0 1-45,-1 0-39,1 0-35,1-1-194,0 1-35,11-4-2134</inkml:trace>
  <inkml:trace contextRef="#ctx0" brushRef="#br0" timeOffset="1632.282">1835 1383 19895,'11'-10'558,"0"1"-41,1 1-37,-1 0-37,1 1-35,0 0-35,12-7 277,-1 2-149,-1-1-99,-1-1-93,-2-2-82,-2-2-75,-2-2-67,-4-4-57,-2-3-49,-5-13-229,-7 10-36,1 26 226,1-1-1,-1 0 0,0 0 1,0 1-1,-1-1 0,0 1 1,1 0-1,-1 0 1,0 0-1,-1 0 0,1 0 1,-2 0 60,-12-10-187,-4 1 41,8 7-112,0 3 48,1 2 42,0 2 38,-9 7-35,1 5 94,12-5 64,0 0 0,0 1 0,1 0-1,1 0 1,-3 4 7,-6 12-97,9-16 28,-14 25-20,0 1 96,1 0 85,1 1 75,-2 7 117,2 0 71,-1 11 139,-4 28 318,17-44-411,5-26-231,0 0-1,1 0 1,1 0 0,-1 0 0,2 0-1,0 2-169,7 16 324,3-3-54,5-1-77,4-3-98,-18-20-148,0-1 1,1 1-1,-1-1 0,0 0 1,1 0-1,-1 0 1,4 0 52,14 4-314,-3-6-25,0-1-98,-6-2 104,-1 0-54,1-1-60,0 0-67,-1 0-71,1-1-79,-1 0-83,0 0-91,-1 0-73,0 1-98,-3 1 105,-1 1-108,1-1-96,-1 0-84,2 0-332,0-1-82,1 0-403,5-2-1093</inkml:trace>
  <inkml:trace contextRef="#ctx0" brushRef="#br0" timeOffset="2019.024">2312 1330 19183,'1'9'766,"-1"0"-79,2 0-74,-1-1-68,1 1-65,0-1-59,0 0-53,0 1-50,1 4 103,0 1-93,0 2-31,-1 11 29,-2-6-378,-2 31 91,1-37-71,-1 1-60,1-5-22,-1 0-50,0 0-58,0-1-65,2-10 285,0 1 1,0-1 0,0 0 0,0 0 0,0 0-1,0 0 1,0 0 0,0 1 0,0-1 0,0 0-1,0 0 1,0 0 0,0 0 0,0 1 0,0-1 0,0 0-1,0 0 1,0 0 0,0 1 0,0-1 0,0 0-1,0 0 1,0 0 0,0 0 0,0 0 0,0 1-1,0-1 1,0 0 0,0 0 0,1 0 0,-1 0-1,0 0 1,0 1 0,0-1 0,0 0 0,0 0-1,1 0 1,-1 0 0,0 0 0,0 0 0,0 0-1,0 0 1,0 0 0,1 0 0,-1 0 0,0 0 0,0 0-1,0 0 1,0 0 0,1 0 1,10-5-20,12-12-8,-1-10 11,-12 12 26,0-1-1,-1-1 1,3-6-9,0-5-13,0 0-34,-2 0-47,0-1-61,-3 12 17,-1-1-35,3-5 192,-1-1 42,9-25 87,-5 17-100,0 6-82,0 2-101,-8 17 304,0 1-117,0 0-119,1 1-115,-1 0-117,1 1-113,0 0-115,0 2-111,1-1-113,0 2-109,0 1-111,0 0-107,1 1-108,-1 1-107,2 1-104,-1 1-106,-5-3 878,0 0-43,0 0-39,0 0-34,1 1-186,-1-1-33,5 4-2038</inkml:trace>
  <inkml:trace contextRef="#ctx0" brushRef="#br0" timeOffset="2482.653">3014 1190 19447,'-8'1'-2,"0"1"49,0-1 43,0 0 38,-1 1 66,1-1 35,-11 2 565,19-3-441,0 0-40,0 1-35,0-1-34,2 1 152,0 0-107,0 0-68,2 1-84,0-1-57,5 2 35,-4-1 14,-2-1 6,-1-1 63,6 1-7,2-1 36,-10 0-227,5 1 201,-2 2-104,4 3-50,2 7-43,-8-9-11,-1-1 0,0 1 0,0 0 0,0-1 0,0 1 0,0 0 0,-1-1 0,0 1 0,1-1 0,-1 1 0,-1-1 0,1 1 0,0-1 0,-1 0 0,0 1 7,-5 13-4,-7 27-32,-8 26-110,9-25 64,4-15 56,-8 18 68,15-31-26,2-17-14,0 0 1,0 0-1,1 0 1,-1 0-1,0 0 0,0 0 1,1 1-1,-1-1 1,0 0-1,0 0 1,1 0-1,-1 0 1,0 0-1,0 0 1,1 0-1,-1-1 0,0 1 1,0 0-1,1 0 1,-1 0-1,0 0 1,0 0-1,1 0 1,-1 0-1,0-1 0,0 1 1,1 0-1,-1 0 1,0 0-1,0 0 1,0-1-1,0 1 1,1 0-3,22-23 201,-21 21-179,19-21 154,0 1-105,-1 0-69,25-28-70,-31 35 76,-1 0 35,13-14-7,-5 7-79,2 1-35,-13 13 19,1-1 0,0 2-1,6-4 60,17-4-67,-32 15 64,0-1 0,0 1 0,0-1 0,0 1 0,0 0 0,0 0 0,0 0 0,0 0 0,0 0 0,0 0 0,0 1 0,1-1 0,-1 1 0,0-1 0,0 1 0,-1 0 0,1 0-1,1 0 4,0 1-1,0 0 0,-1 0 0,1 1-1,-1-1 1,0 0 0,0 1 0,1 0-1,-1-1 1,-1 1 0,1 0-1,0 0 2,14 38 38,-7-2 63,-4-12-36,4 38 175,-6-40-191,-2-5-47,0 0-50,0 0-60,-1-1-74,0-10 56,0-3 8,1-2-24,-1 1-59,1-1-22,-1-1-62,1 1-71,0-1-79,0-1-154,-1-2 350,0 0-36,0 0 12,0 0-37,0 0-42,0 0-48,0 0-50,0 0-47,0 0-43,0 0-36,0 0-155,1 0-36,1-2-1641,1-1-16,0 1 880,0 0 339,0-1 106,1 1 121,-1 0 105,1 0-72,3-2-355</inkml:trace>
  <inkml:trace contextRef="#ctx0" brushRef="#br0" timeOffset="3463.088">4062 1315 18463,'-14'4'23,"0"0"46,1 0 45,0-1 46,0 0 46,2 0 46,2-1 45,1 0 46,8-2 33,0 0-40,0-1-35,0 1-34,2-2 175,0 0-105,1-1-61,1 0-81,11-9 219,-9 7-173,-3 2-33,0 1 69,5-3 14,11-10 504,-14 10-578,0 0-40,2-2-19,-4 3-134,0 1-42,-3 2 19,0 1 1,1 0-1,-1-1 1,0 1-1,1-1 1,-1 1-1,0-1 1,1 1 0,-1-1-1,0 1 1,0-1-1,0 1 1,0-1-1,1 0 1,-1 1-1,0-1 1,0 1 0,0-1-1,0 1 1,0-1-1,0 1 1,0-1-1,-1 0-1,-9-4-43,-21 9-129,27-4 140,-21 4-104,1 1 34,-21 8-18,-7 9 91,34-12 55,0 0 0,0 2 1,-3 3-27,-2 3 152,0 0 76,2 0 209,1 0-1,-4 6-436,-4 10 383,16-16-243,1 0-49,-1 9-64,7-13-62,0 0-36,1 10-106,5-4 93,5-2 82,4-4 69,14 4 156,-1-9 14,3-3 37,20-1-86,-31-4-132,-1-1 1,1-1-1,13-2-56,14-8 111,-15 0-5,-6-1 13,-2-3 35,-8 4-196,0-1-1,-1 0 1,0 0 0,-1-1-1,0 0 1,-1 0 0,5-13 42,9-31-55,-12 18-151,1-2 72,2-8 38,6-26 11,-18 81 98,0 1 1,-1-1 0,0 1-1,0-1 1,0 0 0,-1 2-14,1 20 56,9 68 68,3-29-44,3-1 0,9 20-80,-16-62-15,0 0 0,2 0-1,7 10 16,-10-22-23,0 0 0,1 0 0,2 2 23,9 6-77,2-3-39,-18-16 96,-1 1-1,1-1 1,0 0-1,-1 0 0,1 0 1,0 0-1,0 0 1,0 0-1,1-1 21,-1 0-15,0 1 0,-1-2 0,1 1 1,-1 0-1,1 0 0,0-1 0,-1 1 0,1-1 0,1-1 15,1 0-19,-1 0-1,1-1 0,-1 0 1,1 0-1,-1 0 1,0-1-1,0 1 0,0-1 1,-1 0-1,3-3 20,22-34-159,-12 12 10,-6 7-18,-2 3-50,22-57-290,-5-3 73,-2-1 59,-1 0 49,18-63-175,-27 101 525,0 0 50,1-1 44,1 1 35,14-41 220,24-50 312,-30 76-415,2 0-39,0 0-66,21-46 190,8-19 116,-17 42-192,-6 13-104,1 1-78,-19 39 71,-7 15-149,-14 26-62,-53 100-300,23-33 143,8-13 64,2-1 40,10-23-29,2 1 61,0 0 56,2 1 48,1 1 44,0-1 37,-10 48 213,6-14 12,-16 105 536,16-73-406,11-72-351,1 1-35,-2 42-1,8-2-96,1-55-30,1-1 0,1 4 37,3-4 64,1-2 33,10 11 120,-13-27-144,1 1 0,0-1 0,0 0 0,0-1-1,1 1 1,0-1 0,0-1 0,3 2-73,12 6 146,2-2-38,2-1-51,2-4-72,0-1-86,0-2-102,1-3-116,-14 0 110,0-1-33,-1 0-38,0-1-38,1 0-41,-1-1-42,3-1-79,-5 2 80,-2-1-23,1 1-112,-3 0-17,1 0-112,-5 1 285,0 0-35,0 0-36,1 0-39,-5 1 487,7-2-948,1 1-113,-1-1-102,1 0-91,0 0-356,1 0-98,-2 0 376,0 1-37,6-2-1448,-2 0 544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19:41:41.49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107 62 16855,'2'-1'24,"11"-4"239,0 0-34,3-1-3,0 0-46,1 0-43,0 0-44,1 0-41,-1 1-40,1 0-40,0 1-37,0 1-37,0 1-35,0 1-35,0 1-32,17 4-299,-2 6-116,-32-9 580,0-1 0,0 1 1,0-1-1,1 1 0,-1-1 0,0 1 1,0 0-1,0-1 0,0 1 0,-1 0 1,1 0-1,0 0 0,0 0 0,0 0 1,-1 0-1,1 0 0,0 0 0,-1 0 1,1 0-1,-1 0 0,1 0 0,-1 1 1,0-1-1,1 0 0,-1 0 0,0 0 39,-5 20-615,-3-8 273,-2 0 43,0-1 53,0-2 61,5-5 120,-4 5-73,-1 0 55,1-1 53,-1 1 48,0-1 47,-1 1 42,1-1 38,0 1 36,-3 1 79,0 0 39,-12 11 399,1-3 9,-31 26 1039,26-22-895,15-11-467,-1 0-37,-4 4 44,1-1-97,2-1-138,1-1-90,0 1-102,0 0-111,11-11 167,1 0-39,-3 4-119,2 0-115,2 0-88,4 1-149,-2-7 421,1 0 0,0 0 0,0 0 0,0 0 0,0 0 0,0 0 0,0-1 0,0 1 0,0 0 0,0 0 0,0-1 0,0 1 0,1-1-1,-1 1 1,0-1 0,0 1 0,1-1 0,0 1 69,6 1-448,-1-1 61,1 1 58,0 0 54,1-1 54,-1 1 48,0-1 48,0 0 43,2 0 39,0 0 54,1 0 51,-1-1 45,5 1 127,1-1 76,0 0 59,-1 0 43,49-4 1346,-44 2-1253,1 0-104,-4 0-174,-9 1-157,1 0-33,-1 0-36,0 0-38,0 0-42,0 0-43,15-2 209,0-1-55,1 1-50,-1-2-50,1 1-46,-1-1-44,1 0-41,-1-1-39,0 0-35,0-1-33,23-8-395,-3-2-102,-1-3-79,-26 12 482,19-15-589,-23 14 664,0-1 22,0 0 63,1-2 71,-7 6 131,0 0 35,0 0 38,-1 0 42,1 0 44,-1 0 49,-2 3 1,-1 0 50,1-2 334,-3 0 746,-2 5-930,0 0-39,0 0-53,-1 1-70,1-1-116,0 1-43,0-1-48,-1 1-52,1 0-27,0-1-35,-3 2 167,-26 6 187,-1 2-93,-6 3-63,-18 11-62,45-17-19,0-1-1,0 2 1,-6 4-5,-11 16 68,8 0 59,4 3 86,15-28-177,0-1 1,1 1-1,-1 0 0,1-1 0,-1 1 0,1 0 0,0 0 0,0-1 0,0 3-36,1 0 58,0 1 1,0 0-1,1-1 1,0 1-1,0-1 1,0 0-1,2 4-58,0-2 83,0 0-1,0-1 1,1 1 0,0-1-1,2 2-82,15 11 331,0-10-117,1-6-103,2-5-90,1-3-76,15-10-153,11-11-267,-34 15 197,-1 0-1,10-9 279,9-14-262,-10 2 164,-14 15 103,-3-1 41,0 0-10,-1 0 83,-1 0 89,-2-1 94,-2 0 100,-2 1 105,-4 0 109,-3 1 116,3 12-458,-1 1-33,-5-1 144,-2 3-122,-1 2-111,1 2-103,0 2-94,2-1-83,1 0-74,7-2 165,-5 2-183,2 0-59,1 2-113,3 2-263,4 0-3,0-4 259,0 0 112,1-1 58,4 1-122,0-1 45,0 1 45,1-1 42,-1 0 40,1 0 38,-1-1 36,1 0 35,9 2 23,1-2 114,-1 0 97,1-1 81,-4 0-1,0-1 33,11 0 243,35-4 757,-43 3-925,0 0-43,-1 0-61,0 1-68,0-1-80,0 0-93,6 0 127,36-6 248,-41 5-304,0 1-46,-1-1-64,1 1-77,-7 1-16,1 0-46,-1 1-52,0 0-55,-19 0-8,-1 2 84,-1 0 36,-6 3-11,1 0-27,5-2-12,-20 5-404,-1 1 80,1 2 102,14-6 266,1 1 33,-1 0 38,1 0 39,0 0 44,-1 1 45,1-1 49,0 1 52,1-1 53,-1 1 58,-6 4 493,1 0-1,-16 13-731,12-5 445,1 1-60,9-7-183,1 0-37,0 2-43,1-1-47,1 1-54,1 1-58,1 0-64,1 0-69,3-1-162,2-1 51,2-1 50,3-1 49,1-2 48,3-1 48,1 0 47,1-2 46,2-1 46,1-1 44,0-1 45,1 0 43,0-2 43,0-1 41,0 0 42,0-2 40,22-2 222,2-3-89,0-1-83,-1-3-75,-8 2-126,-1-1-34,26-13 74,-3-2-101,-4-3-74,-33 18-47,0-1-80,1-4-91,2-8-175,-7-3-22,-10 8 155,-3 2 84,-5 0 65,-3-1-292,-2 1 78,5 6 98,-1 1-1,0-1 1,-1 2-1,-3-2 163,-11-5-364,12 8 119,-1 1-54,1 1-64,0 1-75,45 7 108,64-2-503,-54-3 442,-6 0 5,-1 1-68,-29 0 518,0 0-43,-1 0-39,1 0-35,1 0-48,0 1-35,2-1-62,4 0-141,2 1-82,-4-1 174,-3 1 81,1-1 52,-2 0 70,0 0 53,1 0 63,-1 0 70,-1 0 36,0 0 60,0-1 64,0 1 69,0 0 73,0-1 79,0 1 82,0-1 89,-6 1-464,-1 1-49,1 0-45,0 1-36,-1 2 23,-1 4-15,2-8 6,-1 5 155,0-2-88,1-1-71,0-2-53,0 0-37,-2 7 11,0 1 42,-2 4 72,3-7-225,1 1-86,0-6 166,0 2-184,0-2 32,0 0-39,0 0-138,3 0-255,4 0 196,0 0 49,0 0 46,0 0 43,1 1 42,-1-1 39,1 0 38,-1 0 34,9 1 1,-1-1 113,1 1 96,0 1 79,-3-1 18,0 0 32,47 10 1022,-43-6-941,0 0-83,-1 3 46,-3 0-92,-3 3-81,-4 0-71,-2 2-59,-2 2-50,-5 16-172,-3-9 205,0 0 115,-2 0 98,-1 0 81,0-1 57,-2-1 46,1-2 291,-2-1 1,-8 10-655,0-2 520,-3-2-78,11-12-270,-1-1-40,-2 2-35,-1-2-74,0 0-86,-1-1-93,9-5 36,-1-1-49,2-1-48,0-1-43,0-1-43,0-1-37,-5-4-445,4 0 69,0-3-63,-3-6-486,0-4-79,6 9 615,2 2 213,1 2 52,-1-1-42,1 2 44,0-1-42,0 0-49,0 0-55,0 1-59,0-1-54,0 0-49,0 1-43,-1-2-210,1 0-42,-1-1-254,-1-3-704</inkml:trace>
  <inkml:trace contextRef="#ctx0" brushRef="#br0" timeOffset="284.606">1675 410 17031,'9'18'1176,"-9"-18"-767,1 1-75,0-1-68,0 0-59,1 0-53,-1-1-44,2-1 6,3-3-68,-5 5-1,-1-1 42,0 1-5,6-5 157,-1 1-51,1-1-47,-1 0-45,0 0-41,0-1-40,0 1-37,0 0-34,5-5-147,1-1-106,-3 4 19,0-1-38,10-6-405,-10 8 313,-1 0 50,1 0 48,0 1 46,0-1 44,-1 0 42,1 1 39,0 0 37,0 0 36,0 0 32,8-5 46,0 1 106,0 0 87,-2 2 13,-1 1 35,2 0 61,2-1 348,1 2 0,12-3-652,-12 4 303,0 2-48,-4 0-200,0 1 77,-1-1 47,18 1 294,-12 0-248,-10 1-158,1 0-45,-1 0-54,1 1-62,0-1-97,1 1-102,-1 0-116,-4 0 157,-1-1-33,0 1-36,1 0-36,-1-1-39,0 1-40,1 0-41,-1 0-44,1 0-45,-1 0-46,-2-1-70,1 1-79,-1 0-70,0-1-63,1 1-251,0 0-65,0 0-309,3 0-844,-4-1 1464</inkml:trace>
  <inkml:trace contextRef="#ctx0" brushRef="#br0" timeOffset="952.38">2330 908 17927,'16'-15'66,"-1"1"115,-2 2 40,-1-1 47,25-28 744,-22 22-611,0-1-75,-8 9-208,0 0-39,10-16 142,-1 0-103,0 0-95,1-1-85,-1 0-77,0 1-67,0-1-58,0 0-50,4-7-146,0-1-48,41-66-1117,-57 96 1351,-1 0 44,0 1 43,1-1 38,2-5-45,0-1 116,2-2 107,-1 1 70,8-16 198,-11 21-240,0-1-36,0 1-46,-1 0-48,1 0-59,0 0-66,-1 0-84,0 0-88,1 0-98,-1 0-109,0 0-117,-1 4 300,-1 0-33,1 0-35,0 0-34,-1 0-37,1 0-38,-2 2-14,1 2 352,-1 0-34,0 0 14,0 0-34,0 0-38,0 0-43,0 0-46,0 0-43,0 0-39,0 0-33,0 0-143,0 0-34,0 0-1526</inkml:trace>
  <inkml:trace contextRef="#ctx0" brushRef="#br0" timeOffset="1529.689">2963 433 17207,'0'-9'502,"3"2"-118,4 2-100,2 2-81,9 1-6,10 2-48,-15 1-64,7-1 8,-1 2-122,0 1-111,0 2-99,-1 2-87,-1 2-76,0 1-63,-2 3-53,-13-12 485,-1 0 0,0 1 0,0-1 0,0 0 0,0 1 0,-1-1 0,1 0 0,0 1 0,0-1 0,-1 1 0,1 0 0,-1-1 0,0 1 0,1-1 0,-1 1 0,0 0 0,0-1 0,0 1 0,0 0 33,0 2-97,-1 1 0,0-1 0,0 1 0,0-1 0,0 0 0,-1 1 0,-1 2 97,-5 9-479,-1 0 1,-1-1-1,-6 7 479,15-20-50,-27 37-437,0-1 106,14-19 244,-1 0 41,1 0 47,-2 0 52,-4 6 90,-1-1 113,10-12-57,0 0 33,0 0 35,0-1 35,-40 52 2036,49-61-2035,1-1-54,0 1-45,0 0-39,1 0 20,-1 3 43,1-4-97,0 0 42,0 2 356,3-1-194,10 3 139,1 0-52,0-2-53,1 0-52,0-1-54,0-2-53,1 0-54,0 0-54,0-2-55,0 1-55,0-1-56,0-1-55,0 1-56,-1-1-57,1 0-57,-2 0-57,-4 1 107,25-7-1346,-28 7 1235,0-1-56,2 0-136,-1 0-112,-4 1 302,0 1-37,0-1-40,0 0-42,0 1-104,0-1-64,-1 1-57,1-1-49,1 0-216,0 0-49,0 0-259,4-1-713</inkml:trace>
  <inkml:trace contextRef="#ctx0" brushRef="#br0" timeOffset="2881.295">3575 508 17207,'-5'7'-1,"0"-1"33,-3 7 117,-1 1 141,-1 2 256,6-10 55,4-5-230,0-1-35,0 0 124,0-1-27,2-1-199,2-3-71,1-3-1,-3 5-37,-2 2-100,0 2-76,-2 1-112,-14 25-77,2 1 46,0 0 43,2 1 37,-1 7 19,1 0 36,-19 75 10,27-91 32,3-10 28,-1 0 1,2-1 0,-1 1-1,1 2-11,2 6-19,5 2-79,-3-11 7,3-1-36,0-1-40,2-1-44,2-1-50,1-2-56,-3-1 2,-1-1 0,0-1-1,1 1 1,6-2 315,17-3-805,8-6-126,-20 3 508,0 1 35,-15 4 293,9-3 77,-1-2 46,0 0 42,-1-2 38,5-5 115,-2-2 61,-1-2 48,-2-1 32,-6 8-95,0 0 1,-1-1-1,0 1 0,0-2-269,2-14 431,-2-2-16,-4 0-100,-1 14-26,-3-1 54,1 6-34,0 1 0,-1 0 0,0-1 0,-1 1-1,0 0 1,-5-8-309,1 6 298,0-1-34,-1 2-42,-1 0-51,0 2-60,-1 0-70,0 2-78,-1 2-88,8 2-52,0 1-78,2 1-62,1 0-46,5 3-1242,-1-2 1178,1 1 73,0-1 100,-2 0 172,-1 0 37,2 0 44,-1 0 77,0-1 85,0 1 92,60 13 717,2-3-113,-32-6-479,-1-2-36,1 0-40,0-1-44,0-1-46,0 0-48,0-1-53,0-2-54,-1 1-58,1-2-61,-1 0-63,1-1-68,-20 2 13,6-3 65,-4 2 36,-5 1-25,-1 1-40,0 0-74,-11 2-74,0 0 112,-1 2 70,-2 2 50,2-2 3,2-1-28,-83 53-1349,23-15 437,20-12 419,8-5 180,0 1 98,14-9 172,-1 1 52,1-1 56,0 1 63,0 1 66,1 0 72,1 0 77,-1 1 82,10-8-41,-2 2-77,6-6-120,0 1 0,0 0-1,1 0 1,0 0 0,-1 3-102,1 1 159,2 0 38,2-1 52,3 0 63,1-4-61,2 0 38,1-1 41,2-1 47,2 0-70,2-1-37,13 1 174,7-4-28,17-2 115,-37 1-375,19-2 131,2-1-93,0-1-86,1-1-78,-1-3-73,-1-1-65,-1-3-59,-3-1-52,-24 11 181,0-1 1,0 1-1,0-1 0,0 1 0,-1-1 0,0-1 1,0 1-1,0-1 0,0 1 0,0-2 38,-2 3-19,0 0-1,-1-1 1,0 1-1,1 0 1,-1 0-1,0-1 1,-1 1-1,1-1 20,0 0-7,-1 0 0,0 0 0,0 0-1,0 0 1,-1 0 0,1 0 0,-1 0-1,0 0 8,-8-25-319,-5 3 71,-2 1 61,-3 3 51,-15-11-4,-24-7 26,54 37 263,2-1-53,4-9 76,-2 12-107,4-3 103,1 0-48,3 1-26,5 0-13,-8 2-56,15-3 23,1 1-70,0 0-66,0 1-63,1 0-57,0 0-56,0 1-50,0-1-47,17 0-387,-1-1-116,-30 2 503,0 1 33,8-2-233,0 1 122,1-1 111,-1 1 104,0 0 95,1-1 87,-1 1 78,-1 0 57,0 0 50,-1 0 44,1 0 38,6 0 143,0 0 45,47-1 1050,-40 2-887,-26 0-432,-2 0-86,0 0-49,0 0-54,0 0-57,0 0-28,-4 2 176,0 1 79,-1 2 48,-7 8 291,5-5-240,5-5-147,0-2-66,-17 19 559,1 1-111,1 0-98,1 0-89,0 1-78,1 0-65,0 0-55,0 0-45,8-12-27,-24 42 62,13-15-84,6-6-59,4 0-74,4-11 13,3 0-39,1 0-43,2-1-46,2 1-52,3-1-53,1 0-59,4 0-62,2 0 272,2-1 103,1-3 91,2 0 82,5 0 105,1-1 86,7 0 136,19 1 308,-30-11-288,1 0 1,0-1 0,1-1-402,6-2 350,0 0-56,-5-2-103,-1-1-62,0-1-71,-2-1-80,4-3 78,-1-3-43,-2-3-57,-4-3-70,-5-3-84,-6-1-97,-9-3-111,-11-2-124,1 9 243,-2 1-32,5 7 36,-1 1 0,1 0 0,-1 0 0,-7-3 283,-10-5-452,-2 3 59,-1 3 104,13 6 185,0 0 49,0 2 54,0 0 61,0 2 65,0 0 73,0 2 77,0 1 85,10-2-260,-2 1 56,1 0 39,-36 9 863,28-6-780,7-2-173,0 2-70,0-1-84,1 1-97,0 1-112,4-3 83,1 0-33,-1 0-35,1 1-36,1-1-38,-1 1-41,1-1-243,1-1-102,0 1-85,0-1-72,0 0-38,1 0-40,2 6-2242,-1-5 1849,1 0 48,-1-1 683,0 0 33,1 1-340,0 0 75,0 0 57,0 0 42,1 2-326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19:35:03.33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0 467 19719,'1'-7'470,"1"1"-41,0-1-38,0 1-36,3-6 251,1 1-122,-2 4-247,0 0-35,6-6 108,-3 4-146,1-1-48,8-8 21,0-2-48,-3 6-408,-1 0 66,1 0 60,0 1 57,0 0 52,1 0 47,0 0 44,0 1 38,15-11 138,0 1 99,1 2 56,43-23 517,-51 31-621,1 0-34,1 2-41,0-1-60,0 2-70,1 0-84,-16 5-110,1 1 90,-2 0 62,17-6 86,-15 5-78,-3 2-36,0-1-41,-1 1-50,1-1-59,0 0-104,0 1-99,0-1-112,-4 2 207,0-1-33,1 1-35,-1-1-37,1 1-37,-1 0-40,0-1-41,0 1-44,1-1-43,-1 1-48,-1 0-924,-2 1 1015,1 0-34,-1 0 68,0 0-34,0 0-39,0 0-43,0 0-48,0 0-43,0 0-39,0 0-34,0 0-201,0 0-33,0 0-2211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19:35:05.99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18287,'3'1'1082,"13"5"-521,-4-3-246,-2 0-109,1 0-66,-3-1-82,1-1-63,0 1-71,-1 0-77,0-1-41,-1 1-63,1-1-69,-1 0-74,1 0-77,-1 0-82,0 0-87,1 0-91,-5-1-31,1 0-112,-1 1-100,1-1-88,0 1-311,0-1-88,2 1-378,1 0-1020,-6-1 2706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19:35:06.63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234 196 17839,'-15'6'26,"0"-1"52,2 0 30,2-1 39,0 1 39,2-1 37,4-1-155,1-1 36,0 2 107,2 0 44,3 3 298,1-2-225,0-1-160,-1 0-58,0 0-72,-1 1-89,-3 4 31,-2 0-74,-3 1-93,-6 5-189,0 0-75,9-8 332,-14 16-262,-1 2 57,8-8 155,0 1 46,2-3 64,2 0 43,0 0 50,2 0 53,4-9-65,0 2 38,-1 6 159,2 2 106,2-1 72,0-13-319,-1 0-1,1 0 0,0 0 1,-1 1-1,1-1 0,0 0 0,0 0 1,0 0-1,1 0 0,-1 0 1,0-1-1,1 1 0,-1 0 1,1-1-1,0 1 0,0 0-77,15 6 460,-3-5-155,1-1-39,0-1-37,0-2-34,17-2 105,0-5-101,-6 0-97,-1-1-39,-9 2-37,0-1 0,0-1 0,1-1-26,32-25-358,-13 7-20,-2-2 1,0-3 377,-30 31-82,-4 1 82,0 1 0,1 0-1,-1 0 1,0 0 0,0 0-1,1 0 1,-1-1 0,0 1-1,0 0 1,0 0 0,1 0-1,-1 0 1,0 0 0,0 0-1,1 0 1,-1 0 0,0 0-1,0 0 1,1 0 0,-1 0-1,0 0 1,0 0 0,1 0-1,-1 0 1,0 0 0,0 0-1,1 0 1,-1 1 0,0-1-1,0 0 1,0 0 0,1 0-1,-1 0 1,0 0 0,0 1-1,0-1 1,1 0 0,-1 0-1,0 0 1,0 1-1,0-1 1,0 0 0,0 0-1,1 0 1,-1 1 0,0-1-1,0 0 1,0 0 0,0 1-1,0-1 1,0 0 0,0 1 0,0 10 2,-1-11-3,-4 55-17,-1 6-47,3-19-63,2-8-61,2 0-99,0-22 126,1 1 66,1 4 42,6 7 34,5-5-21,-1-11-50,0-6-51,2-5-78,-8 1 130,0-1 1,-1 0 0,1 0-1,-1-1 1,0 1 0,0-1-1,0-1 1,3-3 89,8-8-201,-1-3 40,3-6 39,-1-1 111,-10 13 56,0 0 38,0 0 40,-1 0 45,0 1 60,-3 5-344,1 0 72,0-3 78,1 0 82,0 0 51,7-13 292,-6 8-238,-3 7-148,1-1-63,-3 3-42,0 1-35,0-1-37,1 0-43,-1 1-44,-1-1-50,1 1-53,0-1-57,-1 0-60,0 1-64,0-1-68,0 0-72,0 1-75,-1-1-80,1 1-82,-1-1-87,0 4-380,0 2 384,0 0 91,0 0-80,0 0-91,0 0-81,0 0-295,0 0-781</inkml:trace>
  <inkml:trace contextRef="#ctx0" brushRef="#br0" timeOffset="284.701">1106 496 19271,'-9'-1'100,"1"1"74,1 0 107,-3 3 212,2 4-18,3-1-226,0 1-112,1 1-87,-10 16 38,-16 39 242,21-43-291,0 0-70,4-9-26,0 0-34,1 1-37,-1-1-42,1 0-46,0 0-49,0-1-55,0 1-58,2-7 227,1 0-68,0 0-62,0-1-58,1 0-51,0-1-47,0 0-43,1 0-35,1-1-374,0 0-59,13-3-2040,-13 1 2440,-1 1-48,1-1-42,0 1-38,0-1-177,0 0-41,1 1-218,1-1-611,-2 0 865</inkml:trace>
  <inkml:trace contextRef="#ctx0" brushRef="#br0" timeOffset="1153.559">1539 618 18287,'0'0'1040,"0"0"-426,-2 0-234,-2 0-40,-3 0 128,4 0-25,3 0-197,0 0-64,0 0 19,0 0-29,0 0-98,0 0-52,0 0-52,-3 2-54,-25 15-129,-17 11-186,31-18 179,-1 1 0,1 0 0,-6 8 220,-17 18-78,-18 26-202,45-50 201,1 1 0,1 0 0,0 0 0,0 1 79,4-6-36,0 0 0,1 1 0,0 0 0,1 2 36,0 0-25,1 1-83,3-2-70,2-1-50,-3-8 184,0-1 0,0 1 0,0-1 0,0 1 0,0-1 0,1 0 0,-1 0 0,0 0 0,1 1 1,-1-1-1,0-1 0,1 1 0,0 0 0,-1 0 0,1 0 0,-1-1 0,1 1 0,0-1 0,0 1 0,-1-1 0,1 0 0,0 0 0,0 0 0,-1 0 0,2 0 44,11 0-546,0-2 54,-1 0 52,0-2 50,-1 0 48,0-1 46,0-1 45,-1-1 42,0 0 40,0-1 39,-1-1 36,0 0 34,8-11 37,0-2 114,-5 3 53,-1 0 55,0 0 48,-1-1 38,7-17 302,17-44 908,-22 51-987,-1 0-66,-2 7-136,0-1-35,9-23 172,1 0-114,-1-1-92,-2 6-85,0-1-43,38-96 137,-33 79-97,-15 42-43,-1 1-35,8-19-17,0 4-77,-6 16-26,1-1 1,0 2-1,3-3 49,-14 21-216,0 1 42,-1-1 38,1 2 33,0 0 17,-1 0 35,0 2 25,-2 4 32,-4 9 14,5-13-51,1 0-36,-34 62-222,-10 20-64,2 2 34,3 2 43,7 3 49,24-60 230,1 0 69,0 0 64,1 0 56,-1 8 102,0 0 60,-4 22 261,2-1 67,7-39-836,0-1-7,2-8-42,1-3-65,1-7 91,0 0-34,1 4-225,0 0-118,0-5 227,0-1-35,1 1-39,-1-1-39,2 2-657,0-3 304,-1 0 71,1-1-69,0-1 67,0 1-68,0 0-76,0-1-85,-2-1 730,1 0-329,0 0-36,0 1-681,1 1-378,1 2-963</inkml:trace>
  <inkml:trace contextRef="#ctx0" brushRef="#br0" timeOffset="1679.516">1871 1087 18823,'2'3'1274,"2"2"-799,0 1-47,1-1-46,0-1-43,-1 1-42,1-1-38,0-1-38,1 1-35,0-1-6,1 0-43,0 0-40,1-1-36,3 0-30,2 0-61,-1-2-49,2 0-36,12-3-214,-2-2 43,20-11-185,-36 12 392,0-1-1,-1 0 0,1 0 0,-1-1 0,0 1 0,0-2 0,-1 1 0,0-1 0,0 0 1,0 0-1,-1 0 0,0-1 0,-1 0 0,3-7 80,2-4 93,-1-2 79,0-6 113,-1-16 245,-9 1 35,-6 17-218,-3 6-101,-5 3-57,14 15-197,0 0 0,-1 0 0,1 0 0,0 0 0,0 0 0,-1 0 0,1 0 0,-1 1 0,1-1 0,-1 1 0,1 0 0,0 0 0,-1 0 0,1 0 0,-1 0 0,-1 0 8,-38 12-158,34-10 120,-5 3-165,1 0 1,-1 1-1,-10 7 203,-13 11-321,7-2 144,2 1 108,2-2 121,8-7-163,0 2 56,0 1 51,0 2 49,1 0 43,1 2 39,-10 22 230,8 2 107,15-37-356,1-1 0,-1 1 0,2 0-1,-1-1 1,1 1-108,0-1 90,1-1 0,-1 1 0,1 0 0,1-1 0,-1 0-1,1 1 1,1-1 0,-1 0 0,1 0 0,0 0 0,0 0 0,0-1 0,4 5-90,7 8-80,-1-5 91,18 14 75,-21-20-99,0 0-42,-1-2-41,1 0-55,0 0-64,0-1-73,1 1-132,1-1-116,-6-3 220,0 1-35,0 0-35,0-1-38,0 0-39,1 1-41,-1-1-43,0 0-44,1 0-46,-1 0-47,1-1-50,0 1-51,-4-1-4,1 0-86,-1 1-75,0-1-66,2 0-278,-1 0-65,1 1-336,2-1-917</inkml:trace>
  <inkml:trace contextRef="#ctx0" brushRef="#br0" timeOffset="2367.069">1134 56 17567,'3'-1'784,"3"-2"-463,1 0-44,1 0-14,1 0-51,1-1-49,-1 0-47,1 1-46,0-1-44,1 1-42,-1 0-40,1 0-39,-1 1-36,0 0-36,0 1-32,9 1-293,-3 4-112,1 4 863,-7 2 95,-9-8-287,0 0 0,0 0 0,-1 0 1,1 0-1,-1 0 0,1 0 0,-1 0 0,0 0 1,0 0-1,0 0 0,0 0 0,0 0 0,0 0 1,-1 0-1,1 0 0,-1 0 0,1 0 0,-1 0 0,0 1-67,-4 8 292,-1 0-42,-1-1-55,0 0-70,3-5-88,-1 1-43,1-1-47,-1-1-50,-8 8 132,7-6-64,-1-1-44,-3 1-112,1 0-119,0-1-53,1-1-110,-1 0-123,5-2 248,-1 0-34,-2 0-339,0 1-110,-1-1-117,0 0-124,4-1 487,0 0-34,0-1-34,0 1-37,0 0-35,0-1-39,0 1-38,0-1-39,-24 2-3977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19:35:03.9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429 349 18287,'-25'4'1352,"25"-4"-899,-1-1-83,1 1-74,-1 0-65,1-1-81,0 1-35,0-2 30,0 1-80,2-4 1,-1 4-14,-1-1 40,1 1 56,0-1 71,0 1 84,1-1 99,-2 2-397,2-2 54,6-6 354,-6 6-334,0 0-40,0 0-39,0 0-57,-1 1-70,0 0-81,-1 0-95,-31 24-289,-47 24-846,30-18 636,24-14 444,1 1 38,-7 7-31,1 2 103,7-2 460,0 0 1,2 1 0,1 1-1,-1 2-212,9-9 201,2-1 0,-8 18-201,10-19 108,1 1 0,1 0 0,-2 10-108,7-25 53,-1 0 0,1 0 1,0 0-1,-1 0 0,1 0 1,0 1-1,0-1 0,0 0 0,0 0 1,1 0-1,-1 0 0,1 0 1,-1 0-1,1 0 0,0 0 0,0 0 1,-1 0-1,1 0 0,1-1 1,-1 1-1,0 0 0,0 0 1,1-1-1,-1 1 0,1-1 0,-1 0 1,1 1-1,-1-1 0,2 1-53,21 8 622,1-6-162,0-3-74,-2-2-98,-2-1-117,0-1 54,0-1-69,-1 0-66,-1 0-59,2-1-54,-1 1-51,2 0-44,0 1-37,-1 1-82,-8 0 15,-1 0-28,-1 1-79,-1-1-18,-1 0-77,0 0-87,1 0-99,-2 0 20,-1 0-81,1 0-87,0-1-93,-1 1-100,1-1-104,0-1-111,-1 1-117,-4 2 601,0-1-51,1 1-47,-1-1-41,1 0-208,0 0-40,0 0-253,3-1-704</inkml:trace>
  <inkml:trace contextRef="#ctx0" brushRef="#br0" timeOffset="250.031">779 453 18463,'-5'5'22,"1"0"39,-5 5 164,4-2 50,-1 1 56,-6 20 899,8-15-759,3-7-270,-1 1-37,1 0-44,0 0-52,-1 6-149,1-1 39,-2 11 32,-5 29 57,5-36-78,1-1-51,-1-1-46,0 0-64,1-1-76,-1 1-88,0 1-156,1-8 205,1 1-36,-1-1-39,0 0-40,1 0-43,-1 0-44,0 1-47,0-1-48,0 0-50,1 0-53,-1 0-55,0 1-55,0-1-59,0 0-60,1-5 363,1-1-51,-1 1-47,0-1-40,1 1-188,-1 0-39,0 1-227,0 2-626</inkml:trace>
  <inkml:trace contextRef="#ctx0" brushRef="#br0" timeOffset="730.843">889 1122 17391,'2'-14'277,"1"0"44,14-30 832,-9 24-713,-3 8-201,0-1-56,0 1-68,0-1-83,15-46 106,2 0-51,1 0-60,1 1-70,1 0-79,1 0-87,2 1-99,0 0-106,-21 43 208,0-1-43,0 0-47,0 1-49,0-1-53,0 1-57,0-1-59,-1 0-63,1 0-66,-1 1-70,0-1-73,0 0-76,0 0-80,0 0-83,0-1-86,0 1-90,-5 13 777,0-1-45,0 1-41,0-1-34,0 0-150,0 0-33,2-5-1579,-3 8 2300</inkml:trace>
  <inkml:trace contextRef="#ctx0" brushRef="#br0" timeOffset="1175.85">889 437 18375,'12'-4'153,"-1"0"96,-1 2 19,-1 0 39,21 0 799,-17 3-665,2 0-69,-7 0-227,0 0-34,7 1 176,0 0-37,0 0-37,0-1-35,1 1-35,-1 0-33,16 1 13,0 1-124,0-1-115,0 1-108,0 0-101,-1 0-93,1 0-85,0 1-78,-1 1-71,-17-4 43,-4 1 169,-2-2 33,0 1-50,-1 0 28,0 0-52,0 0-59,-1 1-67,0-1 44,-1 0-56,1 0-61,-1 1-65,0-1-70,0 1-74,0 0-78,0 0-83,-1 0 26,1-1-97,0 1-318,1 2-823,-5-5 2259</inkml:trace>
  <inkml:trace contextRef="#ctx0" brushRef="#br0" timeOffset="1817.325">1484 757 17567,'0'-7'55,"0"0"94,0 0 74,-1 0 51,1-11 644,0 13-652,0 2-56,-4 25 209,-1 1-104,0 2-106,-1 0-114,-1 2-118,-1-2-123,4-12 25,0 0-33,-1-1-33,0 0-35,-4 9 28,0 1-84,0 1-1,-1 7 279,8-24-43,1 0-1,-1 0 1,2 0-1,-1 1 0,0-1 1,1 0-1,0 0 1,1 0-1,0 1 0,-1-1 1,2 1 43,1 0-13,0-1-39,8 3-150,2-4-109,1-2-79,-6-3 75,-1 0 1,1 0-1,-1-1 1,7-1 314,2-1-495,-7 0 260,1 0 52,0 0 50,0-1 46,-1 1 45,1-2 40,-1 1 39,1-1 36,1-1 58,0-1 43,0 0 39,0-1 33,1-1 87,0-1 34,23-22 853,-4-4 11,-14 10-512,-4 4-237,-7 10-294,0 1-41,-2 1-60,0 0-34,-1 0-38,0 0-39,0 0-44,-1 0-45,0 0-48,-1 0-52,-1 0 163,-3 9 14,-9 15-1,-12 32 36,15-23 8,1 0 49,0 1 42,1 0 35,-3 20 167,-11 59 472,12-52-493,4-26-195,-1 1-50,-19 81 722,5-36-297,2-12-123,-1-1-58,1-10-100,-2-1-56,-2 0-65,-1-2-72,15-30 11,-1 0 1,0-1 0,-2-1-1,-3 4 4,-8 5-55,-1-3-65,7-9 2,0-3-39,-1-1-47,-1-3-51,1-2-57,-2-4-63,0-3-68,0-3-75,-7-8-224,14 7 326,1-1-35,0 0-40,0-1-43,2-1-47,0 0-52,0 0-56,1-1-58,1 0-64,0-1-68,0 0-70,1 0-76,1 0-79,0 0-84,1 3 83,0-1-90,0-2-326,-3-7-856</inkml:trace>
  <inkml:trace contextRef="#ctx0" brushRef="#br0" timeOffset="6905.669">723 89 16495,'11'-2'5,"11"-1"82,-12 1-78,1-3-57,-3-2-90,7-8-217,1 2 88,1 2 79,1 1 71,6 1 58,0 3 75,14 0 114,0 7 84,-28 0-104,9 1 30,6 6-65,-24-8-71,0 1 0,0-1 1,0 1-1,0 0 0,-1-1 0,1 1 0,0 0 0,0 0 0,-1 0 0,1 0 0,0 0 0,-1-1 0,1 1 0,-1 0 0,0 0 0,1 1 1,-1-1-1,0 0 0,1 0 0,-1 0-4,-2 20 150,-2-8-252,-2-1 40,-1-1 39,-1 0 37,-1-1 36,-2-1 36,0-1 35,-1 0 33,-14 5 251,0-2 122,-1-2 115,1-3 107,20-5-745,1 0 47,-12-2 260,10 0-212,1-1-85,3 0-54,0 1-40,0-1-62,0-1-64,1 1-73,-1-1-79,0 0-89,1-1-96,-1 0-105,1 0-112,1 2 26,0 0-107,0 0-95,0 0-84,0 0-297,-1 0-83,1-1-359,-1-2-968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19:35:12.93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1 403 17655,'57'-31'1186,"-19"14"-436,-5 3-164,0 2-47,9-3 55,-1 2-109,-19 7-288,-1-1-35,0 1-37,0 0-38,8-2-37,-1-1-81,1 1-85,0-1-94,-8 2-10,1 0-45,21-8-375,10-3-266,26-11-564,-40 13 760,-1 0 61,-12 4 268,-1 0 53,-5 2 103,1-1 49,-1 0 57,-1 0 61,-11 6 10,10-6 34,-12 7-33,1 0-70,-1-1-99,-2 3 44,-1-1-45,1 0-49,-1 1-54,0-1-59,1 0-65,-1 1-68,1-1-75,-2 1 6,-1 1-80,1-1-70,0 0-62,0 0-227,1 1-62,-1-2-275,2 0-745,-4 3 2088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19:35:56.33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1 256 18463,'24'3'34,"-1"3"57,3 1 175,0 2 0,4 4-266,-9-5 108,4 3-29,1-1-89,-12-5-38,-1 0-32,1-1-37,0 0-40,45 10 453,-6-5 209,1-2 0,8-2-505,12-1 388,-36-4-225,1 0-36,0-1-44,0 0-53,0 0-59,0-1-68,1 0-76,-1 0-83,0 0-100,1 0-104,0 0-111,-1 0-121,17 0 1268,0 1-82,0 0-78,1 0-72,-1 0-66,1 0-61,-1 0-55,1 0-49,39 0-21,0-1-99,19 0-96,58-3-147,0-3 22,-58 1 164,-19 0 104,-1-2 113,-17 0-256,0 0 85,0-1 74,-1 0 61,17-3 87,-1-1 52,186-29 614,-189 29-621,0 0-47,0 0-65,0 1-85,-30 4-73,0 1-51,0 0-57,0 0-61,115-10 842,-58 9-289,-18 3-128,-1 2-79,-37 2-106,0 0-42,1 1-45,-1 0-49,-1 0-54,1 0-57,-1 1-61,0-1-66,65 1 469,-1 0-87,62 2-98,0 1-101,114 1-156,-100-3 156,-33-2 120,-84 0 57,0-1 39,-32 0 196,0 1-46,-1-1-43,1 1-39,-1-1-37,0 0-33,51-1-11,-14 0-82,-1 0-50,197-5-292,-162 5 250,-48 1 88,-1 1 44,6 0 61,0 0 74,0 1 86,0-1 100,-5 2-459,0 0 35,73 3 0,-14 2 77,178 10 85,-127-6-86,-91-5-41,0-1-42,29 1-111,0-2-114,-91-3 154,-1 1 34,29-1-38,0 1 107,0-1 88,-1 1 67,0-1 51,128-1 476,-106-1-393,2 1-89,-41 0-121,1 0-42,0 0-49,0-1-58,0 1-62,1-1-70,-1 1-77,0-1-82,1 0-89,-1 0-96,-19 1 985,0 0-33,23-1 248,-20 0-311,0 1-38,0 0-36,1 0-33,24-2 84,1 1-112,-9 0-100,0 0-59,1 0-51,-1 0-42,41-1-184,53-2-279,-78 4 347,1-1 45,0 1 74,1 1 100,-29 0 46,-1 0 35,0 0 39,0 0 42,0 0 45,0 0 49,0 1 139,-1-1-73,-7 0-127,-1 1-36,23-1 62,-1 1-119,1 0-101,-4-1-76,1 1-59,27 1-185,90 3-551,-110-2 664,1-1 71,-16 0 448,0 0-36,32 1 177,1 0-123,0 0-109,-11-2-108,0 1-58,0-1-49,0 0-39,53 0-114,68-1-179,-101-2 211,2 0 48,0-1 73,1-1 102,-38 2-9,-1 0 35,0-1 38,0 0 41,0 0 45,1 0 48,23-2-636,-1 0 91,1 0 79,0 0 69,12-1 56,0 1 64,16-1 63,44-2 96,0 3-42,-44 2-127,-16 2-80,0 1-88,-12 1-58,0 0-86,0 1-96,0 0-110,-20 1 978,0-1-106,0 1-96,0 0-88,-11-1-99,0 1-40,32 2-53,0 0-113,1 0-85,105 9-499,-97-8 429,-32-3 152,0-1 34,-1 1 42,1-1 49,-7 0 42,0-1 44,0 1 48,0-1 54,0 0 57,0-1 63,0 1 66,0-1 72,36 0-614,1-1 50,0 0 45,0-1 40,14 0 37,-1 0 39,171-7 227,-76 3-79,-60 2-117,-20 2-69,1 0-66,-17 0-53,-1 2-67,1 0-76,0 0-84,-21 1 630,0 0-53,0 0-48,-1 0-44,43 1 13,0-1-95,-25 0-70,-1 0-36,78-1-115,156-5-252,-208 1 304,0-2 48,-77 4-193,0 0 47,0 0 45,0 1 41,0-1 40,0 1 35,27-3 60,-22 3 44,0-1 34,32-2 183,-7 2 38,78-4 502,-88 5-560,1 0-42,0 0-61,0 0-76,-16 1-80,0 0-47,0 0-51,0 0-57,-5 0-23,0 0-45,0 1-49,0-1-52,0 1-55,0 0-57,0 0-61,0 0-63,37 1 563,-1 0 43,1-1 37,0 0 34,12 0 60,0-1 34,154-1 550,-2 1 8,-76 1-359,-26 1-187,-63 0-166,0 0-41,74 8 25,0 6 0,122 30-47,-128-15-13,-2 3-45,-1 3-62,-2 2-76,-104-32-215,1 0 60,-1-1 57,0 0 54,0 1 50,0-1 47,0-1 45,0 1 42,5 0 38,-1 0 50,0 0 44,1 0 40,4 1 67,1-1 40,6 1 83,18 3 201,39 5 332,-64-10-596,1-1-35,-5 0-66,-1-1-36,0 1-41,1-1-45,-5 0-43,0-1-38,1 1-42,-1 0-44,0-1-49,0 1-50,1 0-54,-1-1-58,5 1-153,1 1-94,9 0 591,0 2 79,-1-1 67,1 1 56,6 2 97,1 0 49,85 18 769,-88-18-780,0 0-38,-1 0-53,1 0-69,-14-3-100,1 0-42,-1 0-46,0-1-51,-4-1-30,0 1-41,0-1-44,1-1-47,-1 1-48,0-1-52,1 0-55,-1 0-57,-4-1 292,-1 0 42,1 0 39,-1 0 35,20 1 57,-1-1 112,0 0 85,-1-1 66,5 0 87,54-1 550,-60 0-619,17-1 67,-26 2-238,0-1-47,5 0-58,0-1-90,0 1-103,0 0-116,-15 0-83,-1 0 34,17-1-239,-1-1 125,1 0 116,-1 0 109,1-1 100,-1 1 91,1-1 83,-9 1 31,-1 1 36,23-4 203,0 2 102,0 0 78,-26 2-245,1 0-37,0 1-34,-1-1-34,21-1 56,0 0-108,-9 1-86,-1 0-47,1-1-40,0 1-33,29-3-178,81-8-503,-97 9 590,-1-1 51,1 0 69,0-1 92,0 0 110,-22 3-12,-1-1 35,116-18 596,-45 7-349,-16 2-168,-38 7-155,0-1-35,25-4-62,1-1-121,-33 6 26,1 1-36,0-1-39,0 0-39,-12 2 12,0 1 46,0-1 41,-1 1 40,1-1 37,0 1 33,20-4 58,-1 1 95,0 1 72,5-2 82,58-6 438,-65 9-494,-10 1-82,1-1-35,0 1-45,0 1-51,5-2-76,1 1-100,-1 0-111,-17 2 93,1-1-33,7 0-42,1 0 46,0 1 41,0-1 41,0 1 36,-1-1 34,26 0 27,6 0 113,0 0 93,125 0 635,-143 2-658,0 0-34,7 0-39,0 0-82,-36 0-6,26 0 169,1 0-105,-1 1-90,0-1-78,3 1-88,1 1-60,86 6-783,-71-4 634,-22 0 212,0-1 45,14 2 368,0 0 95,102 10 941,-116-12-1010,-1-1-36,1 0-47,0 0-63,-1 0-77,1 0-88,13 1-78,28 3-24,-42-3 77,1 0-48,0 1-66,-14-2 52,0 0-33,1-1-37,-1 1-41,0 0-46,1 0-48,-1-1-55,0 1-56,1-1-62,-1 1-65,0-1-70,1 0-73,-1-1-78,1 1-81,-1-1-86,1 0-90,-12 0 222,0 0-100,0 0-89,0 0-78,1 0-313,0 0-78,2 0-377,6 0-1031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8-08-30T19:36:13.60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255 575 18287,'-15'3'3,"-1"-1"102,0 0 95,1 0 74,-1 1 128,-4-1 280,19-2-608,0 0 1,0 0 0,1 0-1,-1 0 1,0 0 0,0 0-1,1 0 1,-1 0 0,0 0 0,1 0-1,-1-1 1,0 1 0,0 0-1,1 0 1,-1-1 0,0 1-1,1 0 1,-1-1 0,0 1-75,1-4 666,3-1-47,2 0-65,1-1-79,1 2-93,-2 0-110,-3 2-164,0 1-53,1-2 252,-2 2-162,-6 3-91,-1 1-69,-1 3-67,-3 3-106,6-4 63,-10 8 20,0 2 0,1 0 0,1 0 0,0 1 0,-8 17 105,-2 7-112,2-1 69,8-3 74,10-30-15,1-1-1,1 1 0,-1 0 1,1 0-1,0 0 1,0 0-1,0-1 0,2 4-15,-2-6 9,1 0 0,0 0-1,0 0 1,0 0 0,0 0-1,0-1 1,1 1 0,-1 0-1,1-1 1,0 1 0,-1-1-1,1 0 1,0 1 0,1-1-1,-1 0 1,0 0-9,1 0 6,0 0 0,0-1 0,0 1 0,0-1 0,1 1 0,-1-1 0,0 0-1,1 0 1,-1 0 0,3-1-6,28 1-3,-2-8-34,-25 4 15,1-1 0,-1 0 0,0 0 0,0 0 0,-1-1 0,1 0 0,-1-1 0,0 1 0,0-1 0,-1 0 0,1-2 22,5-5-51,-2-1-1,0 0 1,-1-1 0,0 0-1,1-5 52,13-43-69,-8 4 135,-6-2 112,-3-13 147,-6 34 289,-4-31-614,-1 27 623,-6-22-623,-7-6 341,1 14-141,-4 2-108,16 43-71,0 0 0,0 1 1,-1-1-1,-4-4-21,9 15 2,1 0 0,-1 0 0,1 1 0,-1-1 0,0 0 0,0 1 0,0-1 0,0 1 0,0-1 0,0 1 0,0 0 0,0 0 0,-1 0-2,2 1 2,0-1-1,0 1 1,-1 0-1,1 0 1,0 0 0,0 0-1,0 1 1,0-1 0,-1 0-1,1 0 1,0 1-1,0-1 1,0 0 0,0 1-1,0-1 1,0 1-1,0 0 1,0-1 0,0 1-1,0 0 1,0 0 0,0-1-1,0 1 1,1 0-1,-1 0 1,0 0 0,0 0-2,-2 4 12,0-1 1,0 1-1,1-1 1,0 1-1,-1 0 1,2 0-1,-1 0 1,-1 4-13,1 2 13,0-1 0,1 1 0,0-1 0,1 5-13,4 45 10,3-3-36,-5-50 20,0 9-188,1 0 56,0 0 50,0 0 42,4 16 43,11 42 157,-11-51-150,0 0-59,0 0-85,1 0-108,-4-12 77,0 1-36,0-1-39,0 0-41,3 6-200,-1-1-100,1 0-107,0 0-116,0-1-124,-4-7 418,1 0-35,-1 0-35,1 0-37,0-1-37,-1 1-39,0-3-4,-1-1-69,0 0-60,0 1-57,1 1-533,1 1-90,-1 0-70,0 0-48,1 2-611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157285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3361858" y="5239082"/>
            <a:ext cx="6263073" cy="2"/>
          </a:xfrm>
          <a:prstGeom prst="line">
            <a:avLst/>
          </a:prstGeom>
          <a:ln w="25400">
            <a:solidFill>
              <a:srgbClr val="232323"/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body" sz="quarter" idx="13"/>
          </p:nvPr>
        </p:nvSpPr>
        <p:spPr>
          <a:xfrm>
            <a:off x="5750005" y="1054099"/>
            <a:ext cx="1506221" cy="2667001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6000" b="1">
                <a:solidFill>
                  <a:srgbClr val="232323"/>
                </a:solidFill>
                <a:latin typeface="Didot"/>
                <a:ea typeface="Didot"/>
                <a:cs typeface="Didot"/>
                <a:sym typeface="Didot"/>
              </a:defRPr>
            </a:lvl1pPr>
          </a:lstStyle>
          <a:p>
            <a:r>
              <a:t>B</a:t>
            </a:r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4"/>
          </p:nvPr>
        </p:nvSpPr>
        <p:spPr>
          <a:xfrm>
            <a:off x="5839669" y="3028950"/>
            <a:ext cx="1301488" cy="6731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 cap="all" spc="-380">
                <a:solidFill>
                  <a:srgbClr val="23232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Logo</a:t>
            </a:r>
          </a:p>
        </p:txBody>
      </p:sp>
      <p:sp>
        <p:nvSpPr>
          <p:cNvPr id="120" name="Shape 120"/>
          <p:cNvSpPr/>
          <p:nvPr/>
        </p:nvSpPr>
        <p:spPr>
          <a:xfrm>
            <a:off x="0" y="9309100"/>
            <a:ext cx="13017500" cy="46990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grpSp>
        <p:nvGrpSpPr>
          <p:cNvPr id="123" name="Group 123">
            <a:hlinkClick r:id="" action="ppaction://hlinkshowjump?jump=nextslide"/>
          </p:cNvPr>
          <p:cNvGrpSpPr/>
          <p:nvPr/>
        </p:nvGrpSpPr>
        <p:grpSpPr>
          <a:xfrm>
            <a:off x="11785600" y="9300311"/>
            <a:ext cx="313417" cy="436678"/>
            <a:chOff x="0" y="0"/>
            <a:chExt cx="313416" cy="436676"/>
          </a:xfrm>
        </p:grpSpPr>
        <p:sp>
          <p:nvSpPr>
            <p:cNvPr id="121" name="Shape 121"/>
            <p:cNvSpPr/>
            <p:nvPr/>
          </p:nvSpPr>
          <p:spPr>
            <a:xfrm>
              <a:off x="0" y="97688"/>
              <a:ext cx="304800" cy="3048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9100">
                <a:defRPr sz="2800">
                  <a:solidFill>
                    <a:srgbClr val="232323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>
              <a:off x="31476" y="-1"/>
              <a:ext cx="281941" cy="436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&gt;</a:t>
              </a:r>
            </a:p>
          </p:txBody>
        </p:sp>
      </p:grpSp>
      <p:grpSp>
        <p:nvGrpSpPr>
          <p:cNvPr id="126" name="Group 126">
            <a:hlinkClick r:id="" action="ppaction://hlinkshowjump?jump=previousslide"/>
          </p:cNvPr>
          <p:cNvGrpSpPr/>
          <p:nvPr/>
        </p:nvGrpSpPr>
        <p:grpSpPr>
          <a:xfrm>
            <a:off x="10960100" y="9300311"/>
            <a:ext cx="304800" cy="436678"/>
            <a:chOff x="0" y="0"/>
            <a:chExt cx="304800" cy="436676"/>
          </a:xfrm>
        </p:grpSpPr>
        <p:sp>
          <p:nvSpPr>
            <p:cNvPr id="124" name="Shape 124"/>
            <p:cNvSpPr/>
            <p:nvPr/>
          </p:nvSpPr>
          <p:spPr>
            <a:xfrm>
              <a:off x="0" y="97688"/>
              <a:ext cx="304800" cy="3048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9100">
                <a:defRPr sz="2800">
                  <a:solidFill>
                    <a:srgbClr val="232323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6076" y="-1"/>
              <a:ext cx="281941" cy="436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&lt;</a:t>
              </a:r>
            </a:p>
          </p:txBody>
        </p:sp>
      </p:grpSp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3365500" y="4203700"/>
            <a:ext cx="6261100" cy="91440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6400" cap="all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Title Text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3365500" y="5346700"/>
            <a:ext cx="6261100" cy="4699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 cap="all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indent="0" algn="ctr">
              <a:spcBef>
                <a:spcPts val="0"/>
              </a:spcBef>
              <a:buSzTx/>
              <a:buNone/>
              <a:defRPr sz="3400"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>
              <a:spcBef>
                <a:spcPts val="0"/>
              </a:spcBef>
              <a:buSzTx/>
              <a:buNone/>
              <a:defRPr sz="3400"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>
              <a:spcBef>
                <a:spcPts val="0"/>
              </a:spcBef>
              <a:buSzTx/>
              <a:buNone/>
              <a:defRPr sz="3400"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>
              <a:spcBef>
                <a:spcPts val="0"/>
              </a:spcBef>
              <a:buSzTx/>
              <a:buNone/>
              <a:defRPr sz="3400"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0" y="9316822"/>
            <a:ext cx="13017500" cy="462179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19100">
              <a:defRPr sz="2800">
                <a:solidFill>
                  <a:srgbClr val="232323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3"/>
          </p:nvPr>
        </p:nvSpPr>
        <p:spPr>
          <a:xfrm>
            <a:off x="850900" y="9296400"/>
            <a:ext cx="4336339" cy="3048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just">
              <a:lnSpc>
                <a:spcPts val="1700"/>
              </a:lnSpc>
              <a:spcBef>
                <a:spcPts val="0"/>
              </a:spcBef>
              <a:buSzTx/>
              <a:buNone/>
              <a:defRPr sz="1400" cap="all">
                <a:solidFill>
                  <a:srgbClr val="EBEBEB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Nemo enim ipsam voluptatem quia voluptas</a:t>
            </a:r>
          </a:p>
        </p:txBody>
      </p:sp>
      <p:grpSp>
        <p:nvGrpSpPr>
          <p:cNvPr id="140" name="Group 140">
            <a:hlinkClick r:id="" action="ppaction://hlinkshowjump?jump=nextslide"/>
          </p:cNvPr>
          <p:cNvGrpSpPr/>
          <p:nvPr/>
        </p:nvGrpSpPr>
        <p:grpSpPr>
          <a:xfrm>
            <a:off x="11785600" y="9300311"/>
            <a:ext cx="313417" cy="436678"/>
            <a:chOff x="0" y="0"/>
            <a:chExt cx="313416" cy="436676"/>
          </a:xfrm>
        </p:grpSpPr>
        <p:sp>
          <p:nvSpPr>
            <p:cNvPr id="138" name="Shape 138"/>
            <p:cNvSpPr/>
            <p:nvPr/>
          </p:nvSpPr>
          <p:spPr>
            <a:xfrm>
              <a:off x="0" y="97688"/>
              <a:ext cx="304800" cy="3048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9100">
                <a:defRPr sz="2800">
                  <a:solidFill>
                    <a:srgbClr val="232323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31476" y="-1"/>
              <a:ext cx="281941" cy="436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&gt;</a:t>
              </a:r>
            </a:p>
          </p:txBody>
        </p:sp>
      </p:grpSp>
      <p:grpSp>
        <p:nvGrpSpPr>
          <p:cNvPr id="143" name="Group 143">
            <a:hlinkClick r:id="" action="ppaction://hlinkshowjump?jump=previousslide"/>
          </p:cNvPr>
          <p:cNvGrpSpPr/>
          <p:nvPr/>
        </p:nvGrpSpPr>
        <p:grpSpPr>
          <a:xfrm>
            <a:off x="10960100" y="9300311"/>
            <a:ext cx="304800" cy="436678"/>
            <a:chOff x="0" y="0"/>
            <a:chExt cx="304800" cy="436676"/>
          </a:xfrm>
        </p:grpSpPr>
        <p:sp>
          <p:nvSpPr>
            <p:cNvPr id="141" name="Shape 141"/>
            <p:cNvSpPr/>
            <p:nvPr/>
          </p:nvSpPr>
          <p:spPr>
            <a:xfrm>
              <a:off x="0" y="97688"/>
              <a:ext cx="304800" cy="30480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419100">
                <a:defRPr sz="2800">
                  <a:solidFill>
                    <a:srgbClr val="232323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6076" y="-1"/>
              <a:ext cx="281941" cy="4366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t>&lt;</a:t>
              </a:r>
            </a:p>
          </p:txBody>
        </p:sp>
      </p:grpSp>
      <p:sp>
        <p:nvSpPr>
          <p:cNvPr id="144" name="Shape 144"/>
          <p:cNvSpPr>
            <a:spLocks noGrp="1"/>
          </p:cNvSpPr>
          <p:nvPr>
            <p:ph type="sldNum" sz="quarter" idx="2"/>
          </p:nvPr>
        </p:nvSpPr>
        <p:spPr>
          <a:xfrm>
            <a:off x="11358660" y="9410700"/>
            <a:ext cx="312014" cy="299822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8.xml"/><Relationship Id="rId13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12" Type="http://schemas.openxmlformats.org/officeDocument/2006/relationships/customXml" Target="../ink/ink20.xml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17.xm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customXml" Target="../ink/ink19.xml"/><Relationship Id="rId4" Type="http://schemas.openxmlformats.org/officeDocument/2006/relationships/customXml" Target="../ink/ink16.xml"/><Relationship Id="rId9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3.xml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6.png"/><Relationship Id="rId14" Type="http://schemas.openxmlformats.org/officeDocument/2006/relationships/customXml" Target="../ink/ink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customXml" Target="../ink/ink13.xml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14.xml"/><Relationship Id="rId6" Type="http://schemas.openxmlformats.org/officeDocument/2006/relationships/customXml" Target="../ink/ink10.xml"/><Relationship Id="rId11" Type="http://schemas.openxmlformats.org/officeDocument/2006/relationships/image" Target="../media/image14.png"/><Relationship Id="rId5" Type="http://schemas.openxmlformats.org/officeDocument/2006/relationships/image" Target="../media/image11.png"/><Relationship Id="rId10" Type="http://schemas.openxmlformats.org/officeDocument/2006/relationships/customXml" Target="../ink/ink12.xml"/><Relationship Id="rId4" Type="http://schemas.openxmlformats.org/officeDocument/2006/relationships/customXml" Target="../ink/ink9.xml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vel3.com/~/media/files/maps/en-network-services-level-3-network-map.ashx#.UUY45xw3t2A" TargetMode="External"/><Relationship Id="rId2" Type="http://schemas.openxmlformats.org/officeDocument/2006/relationships/hyperlink" Target="http://www.cablemap.info/" TargetMode="Externa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xfrm>
            <a:off x="642540" y="3478658"/>
            <a:ext cx="11979574" cy="1639442"/>
          </a:xfrm>
          <a:prstGeom prst="rect">
            <a:avLst/>
          </a:prstGeom>
        </p:spPr>
        <p:txBody>
          <a:bodyPr/>
          <a:lstStyle>
            <a:lvl1pPr defTabSz="457200">
              <a:defRPr sz="3600" cap="none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/>
              <a:t>Introduction to the Internet and the Web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Dr. Raj Singh</a:t>
            </a:r>
            <a:endParaRPr/>
          </a:p>
          <a:p>
            <a:endParaRPr dirty="0"/>
          </a:p>
        </p:txBody>
      </p:sp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11408088" y="94234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10</a:t>
            </a:fld>
            <a:endParaRPr/>
          </a:p>
        </p:txBody>
      </p:sp>
      <p:sp>
        <p:nvSpPr>
          <p:cNvPr id="198" name="Shape 198"/>
          <p:cNvSpPr>
            <a:spLocks noGrp="1"/>
          </p:cNvSpPr>
          <p:nvPr>
            <p:ph type="title" idx="4294967295"/>
          </p:nvPr>
        </p:nvSpPr>
        <p:spPr>
          <a:xfrm>
            <a:off x="952500" y="444500"/>
            <a:ext cx="11562716" cy="2159000"/>
          </a:xfrm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Services Provided by the Internet</a:t>
            </a:r>
          </a:p>
        </p:txBody>
      </p:sp>
      <p:sp>
        <p:nvSpPr>
          <p:cNvPr id="199" name="Shape 199"/>
          <p:cNvSpPr>
            <a:spLocks noGrp="1"/>
          </p:cNvSpPr>
          <p:nvPr>
            <p:ph type="body" idx="4294967295"/>
          </p:nvPr>
        </p:nvSpPr>
        <p:spPr>
          <a:xfrm>
            <a:off x="952500" y="2720657"/>
            <a:ext cx="11099800" cy="6169343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1346200" lvl="1" defTabSz="457200">
              <a:lnSpc>
                <a:spcPct val="115000"/>
              </a:lnSpc>
              <a:spcBef>
                <a:spcPts val="0"/>
              </a:spcBef>
            </a:pPr>
            <a:r>
              <a:rPr dirty="0"/>
              <a:t>Electronic Mail (E-mail)</a:t>
            </a:r>
          </a:p>
          <a:p>
            <a:pPr marL="1346200" lvl="1" defTabSz="457200">
              <a:lnSpc>
                <a:spcPct val="115000"/>
              </a:lnSpc>
              <a:spcBef>
                <a:spcPts val="0"/>
              </a:spcBef>
            </a:pPr>
            <a:r>
              <a:rPr dirty="0"/>
              <a:t>World Wide Web (WWW)</a:t>
            </a:r>
          </a:p>
          <a:p>
            <a:pPr marL="1346200" lvl="1" defTabSz="457200">
              <a:lnSpc>
                <a:spcPct val="115000"/>
              </a:lnSpc>
              <a:spcBef>
                <a:spcPts val="0"/>
              </a:spcBef>
            </a:pPr>
            <a:r>
              <a:rPr dirty="0"/>
              <a:t>File Sharing</a:t>
            </a:r>
          </a:p>
          <a:p>
            <a:pPr marL="1346200" lvl="1" defTabSz="457200">
              <a:lnSpc>
                <a:spcPct val="115000"/>
              </a:lnSpc>
              <a:spcBef>
                <a:spcPts val="0"/>
              </a:spcBef>
            </a:pPr>
            <a:r>
              <a:rPr dirty="0"/>
              <a:t>Alternative to traditional telephone (Voice over IP)</a:t>
            </a:r>
          </a:p>
          <a:p>
            <a:pPr marL="1346200" lvl="1" defTabSz="457200">
              <a:lnSpc>
                <a:spcPct val="115000"/>
              </a:lnSpc>
              <a:spcBef>
                <a:spcPts val="0"/>
              </a:spcBef>
            </a:pPr>
            <a:r>
              <a:rPr dirty="0"/>
              <a:t>Social Networking</a:t>
            </a:r>
          </a:p>
          <a:p>
            <a:pPr marL="1790700" lvl="2" defTabSz="457200">
              <a:lnSpc>
                <a:spcPct val="115000"/>
              </a:lnSpc>
              <a:spcBef>
                <a:spcPts val="0"/>
              </a:spcBef>
            </a:pPr>
            <a:r>
              <a:rPr dirty="0"/>
              <a:t>Skype, Google Hangouts, Facetime</a:t>
            </a:r>
          </a:p>
          <a:p>
            <a:pPr marL="1346200" lvl="1" defTabSz="457200">
              <a:lnSpc>
                <a:spcPct val="115000"/>
              </a:lnSpc>
              <a:spcBef>
                <a:spcPts val="0"/>
              </a:spcBef>
            </a:pPr>
            <a:r>
              <a:rPr dirty="0"/>
              <a:t>Cloud Storage</a:t>
            </a:r>
            <a:endParaRPr lang="en-US" dirty="0"/>
          </a:p>
          <a:p>
            <a:pPr marL="1790700" lvl="2" defTabSz="457200">
              <a:lnSpc>
                <a:spcPct val="115000"/>
              </a:lnSpc>
              <a:spcBef>
                <a:spcPts val="0"/>
              </a:spcBef>
            </a:pPr>
            <a:r>
              <a:rPr lang="en-US" i="1" dirty="0"/>
              <a:t>VMs to provide machines to organizations w/o selling HW.</a:t>
            </a:r>
            <a:endParaRPr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FF8EE3FA-BC21-4918-B742-6BD874BC9A6F}"/>
                  </a:ext>
                </a:extLst>
              </p14:cNvPr>
              <p14:cNvContentPartPr/>
              <p14:nvPr/>
            </p14:nvContentPartPr>
            <p14:xfrm>
              <a:off x="7653909" y="4707799"/>
              <a:ext cx="866880" cy="4298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FF8EE3FA-BC21-4918-B742-6BD874BC9A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636269" y="4689799"/>
                <a:ext cx="90252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A991887-F202-43F5-BA47-06D031AB38F2}"/>
                  </a:ext>
                </a:extLst>
              </p14:cNvPr>
              <p14:cNvContentPartPr/>
              <p14:nvPr/>
            </p14:nvContentPartPr>
            <p14:xfrm>
              <a:off x="7816269" y="4222519"/>
              <a:ext cx="7920" cy="2044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A991887-F202-43F5-BA47-06D031AB38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98269" y="4204879"/>
                <a:ext cx="435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87E7452-2D13-4763-BD33-AD9D7BD242E1}"/>
                  </a:ext>
                </a:extLst>
              </p14:cNvPr>
              <p14:cNvContentPartPr/>
              <p14:nvPr/>
            </p14:nvContentPartPr>
            <p14:xfrm>
              <a:off x="7937949" y="4151959"/>
              <a:ext cx="166320" cy="2664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87E7452-2D13-4763-BD33-AD9D7BD242E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19949" y="4134319"/>
                <a:ext cx="201960" cy="30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98CD239-174F-49AF-98EE-53125DAAF68A}"/>
                  </a:ext>
                </a:extLst>
              </p14:cNvPr>
              <p14:cNvContentPartPr/>
              <p14:nvPr/>
            </p14:nvContentPartPr>
            <p14:xfrm>
              <a:off x="8742909" y="4124599"/>
              <a:ext cx="431640" cy="2869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98CD239-174F-49AF-98EE-53125DAAF6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24924" y="4106599"/>
                <a:ext cx="46725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7ACC9B9B-9D24-469F-B527-606747FDD885}"/>
                  </a:ext>
                </a:extLst>
              </p14:cNvPr>
              <p14:cNvContentPartPr/>
              <p14:nvPr/>
            </p14:nvContentPartPr>
            <p14:xfrm>
              <a:off x="7766589" y="6569719"/>
              <a:ext cx="1244160" cy="3632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7ACC9B9B-9D24-469F-B527-606747FDD88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8589" y="6552079"/>
                <a:ext cx="127980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963E923-0155-4658-9812-237D6418378D}"/>
                  </a:ext>
                </a:extLst>
              </p14:cNvPr>
              <p14:cNvContentPartPr/>
              <p14:nvPr/>
            </p14:nvContentPartPr>
            <p14:xfrm>
              <a:off x="9369309" y="6639559"/>
              <a:ext cx="1827360" cy="45612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963E923-0155-4658-9812-237D6418378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351309" y="6621919"/>
                <a:ext cx="1863000" cy="4917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11</a:t>
            </a:fld>
            <a:endParaRPr/>
          </a:p>
        </p:txBody>
      </p:sp>
      <p:sp>
        <p:nvSpPr>
          <p:cNvPr id="202" name="Shape 202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World Wide Web (WWW)</a:t>
            </a:r>
          </a:p>
        </p:txBody>
      </p:sp>
      <p:sp>
        <p:nvSpPr>
          <p:cNvPr id="203" name="Shape 203"/>
          <p:cNvSpPr>
            <a:spLocks noGrp="1"/>
          </p:cNvSpPr>
          <p:nvPr>
            <p:ph type="body" idx="4294967295"/>
          </p:nvPr>
        </p:nvSpPr>
        <p:spPr>
          <a:xfrm>
            <a:off x="958850" y="2489454"/>
            <a:ext cx="11099800" cy="4774692"/>
          </a:xfrm>
          <a:prstGeom prst="rect">
            <a:avLst/>
          </a:prstGeom>
        </p:spPr>
        <p:txBody>
          <a:bodyPr/>
          <a:lstStyle/>
          <a:p>
            <a:pPr defTabSz="457200">
              <a:spcBef>
                <a:spcPts val="0"/>
              </a:spcBef>
            </a:pPr>
            <a:r>
              <a:t>Not exactly the same as the Internet</a:t>
            </a:r>
          </a:p>
          <a:p>
            <a:pPr marL="901700" defTabSz="457200">
              <a:spcBef>
                <a:spcPts val="0"/>
              </a:spcBef>
            </a:pPr>
            <a:r>
              <a:t>Internet is a system of interconnected computer networks</a:t>
            </a:r>
          </a:p>
          <a:p>
            <a:pPr marL="901700" defTabSz="457200">
              <a:spcBef>
                <a:spcPts val="0"/>
              </a:spcBef>
            </a:pPr>
            <a:r>
              <a:t>World Wide Web is a collection of text documents and other resources linked by hyperlinks and URLs( Uniform Resource Locator)</a:t>
            </a:r>
          </a:p>
        </p:txBody>
      </p:sp>
      <p:pic>
        <p:nvPicPr>
          <p:cNvPr id="20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88652" y="6917181"/>
            <a:ext cx="2921001" cy="1917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4850" y="2071370"/>
            <a:ext cx="9055100" cy="6667501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>
            <a:spLocks noGrp="1"/>
          </p:cNvSpPr>
          <p:nvPr>
            <p:ph type="title" idx="4294967295"/>
          </p:nvPr>
        </p:nvSpPr>
        <p:spPr>
          <a:xfrm>
            <a:off x="611123" y="103123"/>
            <a:ext cx="11099801" cy="2159001"/>
          </a:xfrm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Accessing a Web Page</a:t>
            </a:r>
          </a:p>
        </p:txBody>
      </p:sp>
      <p:sp>
        <p:nvSpPr>
          <p:cNvPr id="208" name="Shape 208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12</a:t>
            </a:fld>
            <a:endParaRPr/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13</a:t>
            </a:fld>
            <a:endParaRPr/>
          </a:p>
        </p:txBody>
      </p:sp>
      <p:sp>
        <p:nvSpPr>
          <p:cNvPr id="211" name="Shape 211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Protocols</a:t>
            </a:r>
          </a:p>
        </p:txBody>
      </p:sp>
      <p:sp>
        <p:nvSpPr>
          <p:cNvPr id="212" name="Shape 212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742950" indent="-274319" defTabSz="457200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Rules that describe the methods used for clients and servers to communicate with each other over a network. </a:t>
            </a:r>
          </a:p>
          <a:p>
            <a:pPr marL="742950" indent="-274319" defTabSz="457200">
              <a:spcBef>
                <a:spcPts val="0"/>
              </a:spcBef>
              <a:buSzTx/>
              <a:buNone/>
              <a:defRPr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957580" lvl="1" defTabSz="457200"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There is no </a:t>
            </a:r>
            <a:r>
              <a:rPr i="1"/>
              <a:t>single</a:t>
            </a:r>
            <a:r>
              <a:t> protocol that makes the Internet and Web work.</a:t>
            </a:r>
            <a:br>
              <a:rPr/>
            </a:br>
            <a:endParaRPr/>
          </a:p>
          <a:p>
            <a:pPr marL="957580" lvl="1" defTabSz="457200">
              <a:spcBef>
                <a:spcPts val="0"/>
              </a:spcBef>
              <a:defRPr>
                <a:latin typeface="Helvetica"/>
                <a:ea typeface="Helvetica"/>
                <a:cs typeface="Helvetica"/>
                <a:sym typeface="Helvetica"/>
              </a:defRPr>
            </a:pPr>
            <a:r>
              <a:t>A number of protocols with specific functions are needed. </a:t>
            </a:r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14</a:t>
            </a:fld>
            <a:endParaRPr/>
          </a:p>
        </p:txBody>
      </p:sp>
      <p:sp>
        <p:nvSpPr>
          <p:cNvPr id="215" name="Shape 215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Some Protocols</a:t>
            </a:r>
          </a:p>
        </p:txBody>
      </p:sp>
      <p:sp>
        <p:nvSpPr>
          <p:cNvPr id="216" name="Shape 216"/>
          <p:cNvSpPr/>
          <p:nvPr/>
        </p:nvSpPr>
        <p:spPr>
          <a:xfrm>
            <a:off x="385127" y="3238895"/>
            <a:ext cx="11368517" cy="476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913694" lvl="1" indent="-469194" algn="l">
              <a:buSzPct val="75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SMTP -Simple Mail Transfer Protocol</a:t>
            </a:r>
          </a:p>
          <a:p>
            <a:pPr algn="l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  <a:p>
            <a:pPr marL="913694" lvl="1" indent="-469194" algn="l">
              <a:buSzPct val="75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HTTP - HyperText Transfer Protocol</a:t>
            </a:r>
          </a:p>
          <a:p>
            <a:pPr algn="l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  <a:p>
            <a:pPr marL="913694" lvl="1" indent="-469194" algn="l">
              <a:buSzPct val="75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TCP/IP - Transmission Control Protocol / Internet Protocol</a:t>
            </a:r>
          </a:p>
          <a:p>
            <a:pPr algn="l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  <a:p>
            <a:pPr marL="913694" lvl="1" indent="-469194" algn="l">
              <a:buSzPct val="75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FTP - File Transfer Protocol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15</a:t>
            </a:fld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Accessing a Web Page</a:t>
            </a:r>
          </a:p>
        </p:txBody>
      </p:sp>
      <p:pic>
        <p:nvPicPr>
          <p:cNvPr id="220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8882" y="1232408"/>
            <a:ext cx="9055101" cy="787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16</a:t>
            </a:fld>
            <a:endParaRPr/>
          </a:p>
        </p:txBody>
      </p:sp>
      <p:sp>
        <p:nvSpPr>
          <p:cNvPr id="223" name="Shape 223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IP Address</a:t>
            </a:r>
          </a:p>
        </p:txBody>
      </p:sp>
      <p:sp>
        <p:nvSpPr>
          <p:cNvPr id="224" name="Shape 224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82632" indent="-82632" defTabSz="416052">
              <a:spcBef>
                <a:spcPts val="0"/>
              </a:spcBef>
              <a:buSzTx/>
              <a:buNone/>
              <a:defRPr sz="3276">
                <a:latin typeface="Helvetica"/>
                <a:ea typeface="Helvetica"/>
                <a:cs typeface="Helvetica"/>
                <a:sym typeface="Helvetica"/>
              </a:defRPr>
            </a:pPr>
            <a:r>
              <a:t>Each device connected to the Internet has a unique numeric IP address. </a:t>
            </a:r>
          </a:p>
          <a:p>
            <a:pPr marL="82632" indent="-82632" defTabSz="416052">
              <a:spcBef>
                <a:spcPts val="0"/>
              </a:spcBef>
              <a:buSzTx/>
              <a:buNone/>
              <a:defRPr sz="3276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82632" indent="-82632" defTabSz="416052">
              <a:spcBef>
                <a:spcPts val="0"/>
              </a:spcBef>
              <a:buSzTx/>
              <a:buNone/>
              <a:defRPr sz="3276">
                <a:latin typeface="Helvetica"/>
                <a:ea typeface="Helvetica"/>
                <a:cs typeface="Helvetica"/>
                <a:sym typeface="Helvetica"/>
              </a:defRPr>
            </a:pPr>
            <a:r>
              <a:t>Two versions of IP addresses:</a:t>
            </a:r>
          </a:p>
          <a:p>
            <a:pPr marL="82632" indent="-82632" defTabSz="416052">
              <a:spcBef>
                <a:spcPts val="0"/>
              </a:spcBef>
              <a:buSzTx/>
              <a:buNone/>
              <a:defRPr sz="3276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82632" indent="-82632" defTabSz="416052">
              <a:spcBef>
                <a:spcPts val="0"/>
              </a:spcBef>
              <a:buSzTx/>
              <a:buNone/>
              <a:defRPr sz="3276">
                <a:latin typeface="Helvetica"/>
                <a:ea typeface="Helvetica"/>
                <a:cs typeface="Helvetica"/>
                <a:sym typeface="Helvetica"/>
              </a:defRPr>
            </a:pPr>
            <a:r>
              <a:t>IPv4:</a:t>
            </a:r>
          </a:p>
          <a:p>
            <a:pPr marL="82632" lvl="6" indent="1165523" defTabSz="416052">
              <a:spcBef>
                <a:spcPts val="0"/>
              </a:spcBef>
              <a:buSzTx/>
              <a:buNone/>
              <a:defRPr sz="3276">
                <a:latin typeface="Helvetica"/>
                <a:ea typeface="Helvetica"/>
                <a:cs typeface="Helvetica"/>
                <a:sym typeface="Helvetica"/>
              </a:defRPr>
            </a:pPr>
            <a:r>
              <a:t>192.0.2.235</a:t>
            </a:r>
          </a:p>
          <a:p>
            <a:pPr marL="82632" lvl="6" indent="1165523" defTabSz="416052">
              <a:spcBef>
                <a:spcPts val="0"/>
              </a:spcBef>
              <a:buSzTx/>
              <a:buNone/>
              <a:defRPr sz="3276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82632" indent="-82632" defTabSz="416052">
              <a:spcBef>
                <a:spcPts val="0"/>
              </a:spcBef>
              <a:buSzTx/>
              <a:buNone/>
              <a:defRPr sz="3276">
                <a:latin typeface="Helvetica"/>
                <a:ea typeface="Helvetica"/>
                <a:cs typeface="Helvetica"/>
                <a:sym typeface="Helvetica"/>
              </a:defRPr>
            </a:pPr>
            <a:r>
              <a:t>IPv6:</a:t>
            </a:r>
          </a:p>
          <a:p>
            <a:pPr marL="82632" lvl="6" indent="1165523" defTabSz="416052">
              <a:spcBef>
                <a:spcPts val="0"/>
              </a:spcBef>
              <a:buSzTx/>
              <a:buNone/>
              <a:defRPr sz="3276">
                <a:latin typeface="Helvetica"/>
                <a:ea typeface="Helvetica"/>
                <a:cs typeface="Helvetica"/>
                <a:sym typeface="Helvetica"/>
              </a:defRPr>
            </a:pPr>
            <a:r>
              <a:t>2002:4559:1FE2::4559:1FE2</a:t>
            </a:r>
          </a:p>
          <a:p>
            <a:pPr marL="82632" indent="-82632" defTabSz="416052">
              <a:spcBef>
                <a:spcPts val="0"/>
              </a:spcBef>
              <a:buSzTx/>
              <a:buNone/>
              <a:defRPr sz="3276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17</a:t>
            </a:fld>
            <a:endParaRPr/>
          </a:p>
        </p:txBody>
      </p:sp>
      <p:sp>
        <p:nvSpPr>
          <p:cNvPr id="227" name="Shape 227"/>
          <p:cNvSpPr>
            <a:spLocks noGrp="1"/>
          </p:cNvSpPr>
          <p:nvPr>
            <p:ph type="title" idx="4294967295"/>
          </p:nvPr>
        </p:nvSpPr>
        <p:spPr>
          <a:xfrm>
            <a:off x="800100" y="168147"/>
            <a:ext cx="11099800" cy="1590867"/>
          </a:xfrm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Domain Name</a:t>
            </a:r>
          </a:p>
        </p:txBody>
      </p:sp>
      <p:sp>
        <p:nvSpPr>
          <p:cNvPr id="228" name="Shape 228"/>
          <p:cNvSpPr/>
          <p:nvPr/>
        </p:nvSpPr>
        <p:spPr>
          <a:xfrm>
            <a:off x="1035819" y="1913636"/>
            <a:ext cx="11368517" cy="4648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477661" indent="-395111" algn="l" defTabSz="457200">
              <a:buSzPct val="75000"/>
              <a:buChar char="•"/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Locates an organization or other entity on the Internet</a:t>
            </a:r>
          </a:p>
          <a:p>
            <a:pPr marL="922161" lvl="1" indent="-395111" algn="l" defTabSz="457200">
              <a:buSzPct val="75000"/>
              <a:buChar char="•"/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r>
              <a:t>Eg: www.google.com </a:t>
            </a:r>
          </a:p>
          <a:p>
            <a:pPr marL="365759" indent="-283209" algn="l" defTabSz="457200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365759" indent="-283209" algn="l" defTabSz="457200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365759" indent="-283209" algn="l" defTabSz="457200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365759" indent="-283209" algn="l" defTabSz="457200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365759" indent="-283209" algn="l" defTabSz="457200"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913694" lvl="1" indent="-469194" algn="l">
              <a:buSzPct val="75000"/>
              <a:buChar char="•"/>
              <a:defRPr sz="3800">
                <a:latin typeface="Helvetica"/>
                <a:ea typeface="Helvetica"/>
                <a:cs typeface="Helvetica"/>
                <a:sym typeface="Helvetica"/>
              </a:defRPr>
            </a:pPr>
            <a:r>
              <a:t>DNS server maps the URL to unique IP address.</a:t>
            </a:r>
          </a:p>
        </p:txBody>
      </p:sp>
      <p:sp>
        <p:nvSpPr>
          <p:cNvPr id="229" name="Shape 229"/>
          <p:cNvSpPr/>
          <p:nvPr/>
        </p:nvSpPr>
        <p:spPr>
          <a:xfrm>
            <a:off x="800100" y="3442303"/>
            <a:ext cx="11099800" cy="1590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Domain Name System</a:t>
            </a:r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18</a:t>
            </a:fld>
            <a:endParaRPr/>
          </a:p>
        </p:txBody>
      </p:sp>
      <p:sp>
        <p:nvSpPr>
          <p:cNvPr id="232" name="Shape 232"/>
          <p:cNvSpPr>
            <a:spLocks noGrp="1"/>
          </p:cNvSpPr>
          <p:nvPr>
            <p:ph type="title" idx="4294967295"/>
          </p:nvPr>
        </p:nvSpPr>
        <p:spPr>
          <a:xfrm>
            <a:off x="958850" y="456120"/>
            <a:ext cx="11099800" cy="1432117"/>
          </a:xfrm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Uniform Resource Identifier</a:t>
            </a:r>
          </a:p>
        </p:txBody>
      </p:sp>
      <p:sp>
        <p:nvSpPr>
          <p:cNvPr id="233" name="Shape 233"/>
          <p:cNvSpPr>
            <a:spLocks noGrp="1"/>
          </p:cNvSpPr>
          <p:nvPr>
            <p:ph type="body" sz="half" idx="4294967295"/>
          </p:nvPr>
        </p:nvSpPr>
        <p:spPr>
          <a:xfrm>
            <a:off x="952500" y="2083307"/>
            <a:ext cx="11099800" cy="4106991"/>
          </a:xfrm>
          <a:prstGeom prst="rect">
            <a:avLst/>
          </a:prstGeom>
        </p:spPr>
        <p:txBody>
          <a:bodyPr/>
          <a:lstStyle/>
          <a:p>
            <a:pPr marL="415572" indent="-345722" defTabSz="457200">
              <a:spcBef>
                <a:spcPts val="0"/>
              </a:spcBef>
            </a:pPr>
            <a:r>
              <a:t>URI – Uniform Resource Identifier</a:t>
            </a:r>
          </a:p>
          <a:p>
            <a:pPr marL="766233" indent="-296333" defTabSz="457200">
              <a:spcBef>
                <a:spcPts val="0"/>
              </a:spcBef>
            </a:pPr>
            <a:r>
              <a:t>identifies a resource on the Internet</a:t>
            </a:r>
          </a:p>
          <a:p>
            <a:pPr marL="415572" indent="-345722" defTabSz="457200">
              <a:spcBef>
                <a:spcPts val="0"/>
              </a:spcBef>
            </a:pPr>
            <a:r>
              <a:t>URL – Uniform Resource Locator</a:t>
            </a:r>
          </a:p>
          <a:p>
            <a:pPr marL="766233" indent="-296333" defTabSz="457200">
              <a:spcBef>
                <a:spcPts val="0"/>
              </a:spcBef>
            </a:pPr>
            <a:r>
              <a:t>a type of URI which represents the network location of a resource such as a web page, a graphic file, or an MP3 file. 	</a:t>
            </a:r>
          </a:p>
        </p:txBody>
      </p:sp>
      <p:pic>
        <p:nvPicPr>
          <p:cNvPr id="234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4909" y="6157467"/>
            <a:ext cx="9327682" cy="2076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19</a:t>
            </a:fld>
            <a:endParaRPr/>
          </a:p>
        </p:txBody>
      </p:sp>
      <p:sp>
        <p:nvSpPr>
          <p:cNvPr id="237" name="Shape 237"/>
          <p:cNvSpPr>
            <a:spLocks noGrp="1"/>
          </p:cNvSpPr>
          <p:nvPr>
            <p:ph type="title" idx="4294967295"/>
          </p:nvPr>
        </p:nvSpPr>
        <p:spPr>
          <a:xfrm>
            <a:off x="958850" y="456120"/>
            <a:ext cx="11099800" cy="1882395"/>
          </a:xfrm>
          <a:prstGeom prst="rect">
            <a:avLst/>
          </a:prstGeom>
        </p:spPr>
        <p:txBody>
          <a:bodyPr/>
          <a:lstStyle/>
          <a:p>
            <a:pPr algn="l" defTabSz="531622">
              <a:defRPr sz="5824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pPr>
            <a:r>
              <a:t>TLD</a:t>
            </a:r>
            <a:br/>
            <a:r>
              <a:t>Top-Level Domain Name</a:t>
            </a:r>
          </a:p>
        </p:txBody>
      </p:sp>
      <p:sp>
        <p:nvSpPr>
          <p:cNvPr id="238" name="Shape 238"/>
          <p:cNvSpPr>
            <a:spLocks noGrp="1"/>
          </p:cNvSpPr>
          <p:nvPr>
            <p:ph type="body" idx="4294967295"/>
          </p:nvPr>
        </p:nvSpPr>
        <p:spPr>
          <a:xfrm>
            <a:off x="958850" y="2823305"/>
            <a:ext cx="11099800" cy="5115434"/>
          </a:xfrm>
          <a:prstGeom prst="rect">
            <a:avLst/>
          </a:prstGeom>
        </p:spPr>
        <p:txBody>
          <a:bodyPr/>
          <a:lstStyle/>
          <a:p>
            <a:pPr marL="514350" defTabSz="457200">
              <a:spcBef>
                <a:spcPts val="0"/>
              </a:spcBef>
            </a:pPr>
            <a:r>
              <a:t>A top-level domain (TLD) identifies the right-most part of the domain name.</a:t>
            </a:r>
          </a:p>
          <a:p>
            <a:pPr marL="514350" defTabSz="457200">
              <a:spcBef>
                <a:spcPts val="0"/>
              </a:spcBef>
            </a:pPr>
            <a:endParaRPr/>
          </a:p>
          <a:p>
            <a:pPr marL="514350" defTabSz="457200">
              <a:spcBef>
                <a:spcPts val="0"/>
              </a:spcBef>
            </a:pPr>
            <a:r>
              <a:t>Current generic TLDs:</a:t>
            </a:r>
            <a:br>
              <a:rPr/>
            </a:br>
            <a:r>
              <a:t>.com, .org, .net, .mil, .gov, .edu, .int, .aero, .asia, .cat, .jobs, .name, .biz, .mobi, .museum, .info, .coop, .post, .pro, .tel, .travel, .xxx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sldNum" sz="quarter" idx="2"/>
          </p:nvPr>
        </p:nvSpPr>
        <p:spPr>
          <a:xfrm>
            <a:off x="11408088" y="94234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2</a:t>
            </a:fld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What is a Computer Network?</a:t>
            </a:r>
          </a:p>
        </p:txBody>
      </p:sp>
      <p:sp>
        <p:nvSpPr>
          <p:cNvPr id="161" name="Shape 161"/>
          <p:cNvSpPr/>
          <p:nvPr/>
        </p:nvSpPr>
        <p:spPr>
          <a:xfrm>
            <a:off x="818141" y="2796935"/>
            <a:ext cx="11368517" cy="1256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t>two or more computers connected together for the purpose of communicating and sharing resources </a:t>
            </a:r>
          </a:p>
        </p:txBody>
      </p:sp>
      <p:pic>
        <p:nvPicPr>
          <p:cNvPr id="162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8068" y="4567935"/>
            <a:ext cx="7188664" cy="3529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sldNum" sz="quarter" idx="2"/>
          </p:nvPr>
        </p:nvSpPr>
        <p:spPr>
          <a:xfrm>
            <a:off x="11358660" y="9423400"/>
            <a:ext cx="312014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20</a:t>
            </a:fld>
            <a:endParaRPr/>
          </a:p>
        </p:txBody>
      </p:sp>
      <p:sp>
        <p:nvSpPr>
          <p:cNvPr id="241" name="Shape 241"/>
          <p:cNvSpPr>
            <a:spLocks noGrp="1"/>
          </p:cNvSpPr>
          <p:nvPr>
            <p:ph type="title" idx="4294967295"/>
          </p:nvPr>
        </p:nvSpPr>
        <p:spPr>
          <a:xfrm>
            <a:off x="958850" y="456120"/>
            <a:ext cx="11099800" cy="1882395"/>
          </a:xfrm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County Code TLDs</a:t>
            </a:r>
          </a:p>
        </p:txBody>
      </p:sp>
      <p:sp>
        <p:nvSpPr>
          <p:cNvPr id="242" name="Shape 242"/>
          <p:cNvSpPr>
            <a:spLocks noGrp="1"/>
          </p:cNvSpPr>
          <p:nvPr>
            <p:ph type="body" idx="4294967295"/>
          </p:nvPr>
        </p:nvSpPr>
        <p:spPr>
          <a:xfrm>
            <a:off x="958850" y="2823305"/>
            <a:ext cx="11099800" cy="5115434"/>
          </a:xfrm>
          <a:prstGeom prst="rect">
            <a:avLst/>
          </a:prstGeom>
        </p:spPr>
        <p:txBody>
          <a:bodyPr/>
          <a:lstStyle/>
          <a:p>
            <a:pPr marL="468058" indent="-404495" defTabSz="416052">
              <a:spcBef>
                <a:spcPts val="0"/>
              </a:spcBef>
              <a:defRPr sz="3276"/>
            </a:pPr>
            <a:r>
              <a:t>Two character codes originally intended to indicate the geographical location (country) of the web site. </a:t>
            </a:r>
            <a:br>
              <a:rPr/>
            </a:br>
            <a:endParaRPr/>
          </a:p>
          <a:p>
            <a:pPr marL="468058" indent="-404495" defTabSz="416052">
              <a:spcBef>
                <a:spcPts val="0"/>
              </a:spcBef>
              <a:defRPr sz="3276"/>
            </a:pPr>
            <a:r>
              <a:t>In practice, it is fairly easy to obtain a domain name with a country code TLD that is not local to the registrant.</a:t>
            </a:r>
            <a:br>
              <a:rPr/>
            </a:br>
            <a:endParaRPr/>
          </a:p>
          <a:p>
            <a:pPr marL="468058" indent="-404495" defTabSz="416052">
              <a:spcBef>
                <a:spcPts val="0"/>
              </a:spcBef>
              <a:defRPr sz="3276"/>
            </a:pPr>
            <a:r>
              <a:t> Examples:</a:t>
            </a:r>
          </a:p>
          <a:p>
            <a:pPr marL="832104" indent="-404495" defTabSz="416052">
              <a:spcBef>
                <a:spcPts val="0"/>
              </a:spcBef>
              <a:defRPr sz="3276"/>
            </a:pPr>
            <a:r>
              <a:t>.tv, .ws, .au, .jp, .uk</a:t>
            </a:r>
          </a:p>
          <a:p>
            <a:pPr marL="832104" indent="-404495" defTabSz="416052">
              <a:spcBef>
                <a:spcPts val="0"/>
              </a:spcBef>
              <a:defRPr sz="3276" u="sng"/>
            </a:pPr>
            <a:r>
              <a:rPr u="none"/>
              <a:t>See </a:t>
            </a:r>
            <a:r>
              <a:t>http://www.iana.org/cctld/cctld-whois.htm</a:t>
            </a:r>
            <a:r>
              <a:rPr u="none"/>
              <a:t> 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 b="1">
                <a:solidFill>
                  <a:srgbClr val="232323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Types of Networks</a:t>
            </a:r>
          </a:p>
        </p:txBody>
      </p:sp>
      <p:sp>
        <p:nvSpPr>
          <p:cNvPr id="165" name="Shape 165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592666" indent="-592666" defTabSz="457200">
              <a:spcBef>
                <a:spcPts val="0"/>
              </a:spcBef>
              <a:defRPr sz="4800"/>
            </a:pPr>
            <a:r>
              <a:t>PAN - Personal Area Network</a:t>
            </a:r>
          </a:p>
          <a:p>
            <a:pPr marL="592666" indent="-592666" defTabSz="457200">
              <a:spcBef>
                <a:spcPts val="0"/>
              </a:spcBef>
              <a:defRPr sz="4800"/>
            </a:pPr>
            <a:endParaRPr/>
          </a:p>
          <a:p>
            <a:pPr marL="592666" indent="-592666" defTabSz="457200">
              <a:spcBef>
                <a:spcPts val="0"/>
              </a:spcBef>
              <a:defRPr sz="4800"/>
            </a:pPr>
            <a:r>
              <a:t>LAN - Local Area Network</a:t>
            </a:r>
          </a:p>
          <a:p>
            <a:pPr marL="592666" indent="-592666" defTabSz="457200">
              <a:spcBef>
                <a:spcPts val="0"/>
              </a:spcBef>
              <a:defRPr sz="4800"/>
            </a:pPr>
            <a:endParaRPr/>
          </a:p>
          <a:p>
            <a:pPr marL="592666" indent="-592666" defTabSz="457200">
              <a:spcBef>
                <a:spcPts val="0"/>
              </a:spcBef>
              <a:defRPr sz="4800"/>
            </a:pPr>
            <a:r>
              <a:t>MAN - Metropolitan Area Network</a:t>
            </a:r>
          </a:p>
          <a:p>
            <a:pPr marL="592666" indent="-592666" defTabSz="457200">
              <a:spcBef>
                <a:spcPts val="0"/>
              </a:spcBef>
              <a:defRPr sz="4800"/>
            </a:pPr>
            <a:endParaRPr/>
          </a:p>
          <a:p>
            <a:pPr marL="592666" indent="-592666" defTabSz="457200">
              <a:spcBef>
                <a:spcPts val="0"/>
              </a:spcBef>
              <a:defRPr sz="4800"/>
            </a:pPr>
            <a:r>
              <a:t>WAN - Wide Area Network</a:t>
            </a:r>
            <a:endParaRPr dirty="0"/>
          </a:p>
        </p:txBody>
      </p:sp>
      <p:sp>
        <p:nvSpPr>
          <p:cNvPr id="166" name="Shape 166"/>
          <p:cNvSpPr>
            <a:spLocks noGrp="1"/>
          </p:cNvSpPr>
          <p:nvPr>
            <p:ph type="sldNum" sz="quarter" idx="2"/>
          </p:nvPr>
        </p:nvSpPr>
        <p:spPr>
          <a:xfrm>
            <a:off x="11408088" y="94234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3</a:t>
            </a:fld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9134BF6-C4D4-46B9-A1F6-C7E4A5D1ED6C}"/>
                  </a:ext>
                </a:extLst>
              </p14:cNvPr>
              <p14:cNvContentPartPr/>
              <p14:nvPr/>
            </p14:nvContentPartPr>
            <p14:xfrm>
              <a:off x="8732225" y="4521458"/>
              <a:ext cx="411840" cy="31680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9134BF6-C4D4-46B9-A1F6-C7E4A5D1ED6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23233" y="4512818"/>
                <a:ext cx="438457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63AA26C-8ED2-4139-A7FB-A3FACE9B4F01}"/>
                  </a:ext>
                </a:extLst>
              </p14:cNvPr>
              <p14:cNvContentPartPr/>
              <p14:nvPr/>
            </p14:nvContentPartPr>
            <p14:xfrm>
              <a:off x="9373745" y="4120418"/>
              <a:ext cx="1861560" cy="6634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63AA26C-8ED2-4139-A7FB-A3FACE9B4F0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55745" y="4102418"/>
                <a:ext cx="1897200" cy="69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14212EC-05AB-47FA-A9A5-E93E28EFDF8E}"/>
                  </a:ext>
                </a:extLst>
              </p14:cNvPr>
              <p14:cNvContentPartPr/>
              <p14:nvPr/>
            </p14:nvContentPartPr>
            <p14:xfrm>
              <a:off x="10609972" y="6030330"/>
              <a:ext cx="230040" cy="16812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14212EC-05AB-47FA-A9A5-E93E28EFDF8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91972" y="6012690"/>
                <a:ext cx="26568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2F11B9F0-7B76-43D6-BB3F-9C981565AD7D}"/>
                  </a:ext>
                </a:extLst>
              </p14:cNvPr>
              <p14:cNvContentPartPr/>
              <p14:nvPr/>
            </p14:nvContentPartPr>
            <p14:xfrm>
              <a:off x="11773852" y="6107010"/>
              <a:ext cx="65880" cy="133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2F11B9F0-7B76-43D6-BB3F-9C981565AD7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756212" y="6089370"/>
                <a:ext cx="1015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A326BDA-0BD4-419D-814E-7922BCBB795B}"/>
                  </a:ext>
                </a:extLst>
              </p14:cNvPr>
              <p14:cNvContentPartPr/>
              <p14:nvPr/>
            </p14:nvContentPartPr>
            <p14:xfrm>
              <a:off x="11968972" y="5974530"/>
              <a:ext cx="796320" cy="4950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A326BDA-0BD4-419D-814E-7922BCBB795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50980" y="5956877"/>
                <a:ext cx="831944" cy="530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C803509-5160-4992-AE69-6AB5A72A5D27}"/>
                  </a:ext>
                </a:extLst>
              </p14:cNvPr>
              <p14:cNvContentPartPr/>
              <p14:nvPr/>
            </p14:nvContentPartPr>
            <p14:xfrm>
              <a:off x="11023252" y="5694810"/>
              <a:ext cx="637200" cy="65340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C803509-5160-4992-AE69-6AB5A72A5D2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005252" y="5676810"/>
                <a:ext cx="672840" cy="68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252A091B-606C-408B-BC2D-82FF103ED52F}"/>
                  </a:ext>
                </a:extLst>
              </p14:cNvPr>
              <p14:cNvContentPartPr/>
              <p14:nvPr/>
            </p14:nvContentPartPr>
            <p14:xfrm>
              <a:off x="8895292" y="7772730"/>
              <a:ext cx="346320" cy="145080"/>
            </p14:xfrm>
          </p:contentPart>
        </mc:Choice>
        <mc:Fallback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252A091B-606C-408B-BC2D-82FF103ED52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877652" y="7755090"/>
                <a:ext cx="381960" cy="180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Intranet &amp; Extranet</a:t>
            </a:r>
          </a:p>
        </p:txBody>
      </p:sp>
      <p:sp>
        <p:nvSpPr>
          <p:cNvPr id="169" name="Shape 169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 marL="342900" indent="-274320" defTabSz="457200">
              <a:spcBef>
                <a:spcPts val="0"/>
              </a:spcBef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Intranet</a:t>
            </a:r>
          </a:p>
          <a:p>
            <a:pPr marL="742950" indent="-274319" defTabSz="457200">
              <a:spcBef>
                <a:spcPts val="0"/>
              </a:spcBef>
              <a:buSzTx/>
              <a:buNone/>
            </a:pPr>
            <a:r>
              <a:t> A private network contained within an organization or business used to share information and resources among coworkers.</a:t>
            </a:r>
          </a:p>
          <a:p>
            <a:pPr marL="742950" indent="-274319" defTabSz="457200">
              <a:spcBef>
                <a:spcPts val="0"/>
              </a:spcBef>
              <a:buSzTx/>
              <a:buNone/>
            </a:pPr>
            <a:endParaRPr/>
          </a:p>
          <a:p>
            <a:pPr marL="342900" indent="-274320" defTabSz="457200">
              <a:spcBef>
                <a:spcPts val="0"/>
              </a:spcBef>
              <a:buSzTx/>
              <a:buNone/>
              <a:defRPr b="1">
                <a:latin typeface="Helvetica"/>
                <a:ea typeface="Helvetica"/>
                <a:cs typeface="Helvetica"/>
                <a:sym typeface="Helvetica"/>
              </a:defRPr>
            </a:pPr>
            <a:r>
              <a:t> Extranet</a:t>
            </a:r>
          </a:p>
          <a:p>
            <a:pPr marL="742950" indent="-274319" defTabSz="457200">
              <a:spcBef>
                <a:spcPts val="0"/>
              </a:spcBef>
              <a:buSzTx/>
              <a:buNone/>
            </a:pPr>
            <a:r>
              <a:t> A private network that securely shares part of an organization’s information or operations with external partners</a:t>
            </a:r>
          </a:p>
        </p:txBody>
      </p:sp>
      <p:sp>
        <p:nvSpPr>
          <p:cNvPr id="170" name="Shape 170"/>
          <p:cNvSpPr>
            <a:spLocks noGrp="1"/>
          </p:cNvSpPr>
          <p:nvPr>
            <p:ph type="sldNum" sz="quarter" idx="2"/>
          </p:nvPr>
        </p:nvSpPr>
        <p:spPr>
          <a:xfrm>
            <a:off x="11408088" y="94234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4</a:t>
            </a:fld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E8FEEDE-0CBE-44A9-BC5D-C6853B88525D}"/>
                  </a:ext>
                </a:extLst>
              </p14:cNvPr>
              <p14:cNvContentPartPr/>
              <p14:nvPr/>
            </p14:nvContentPartPr>
            <p14:xfrm>
              <a:off x="1585492" y="4105770"/>
              <a:ext cx="10343520" cy="1972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E8FEEDE-0CBE-44A9-BC5D-C6853B8852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1852" y="3998130"/>
                <a:ext cx="10451160" cy="41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1E9A9AE-3544-4065-B850-6ACCA00BB919}"/>
                  </a:ext>
                </a:extLst>
              </p14:cNvPr>
              <p14:cNvContentPartPr/>
              <p14:nvPr/>
            </p14:nvContentPartPr>
            <p14:xfrm>
              <a:off x="8445292" y="5219250"/>
              <a:ext cx="112680" cy="32868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1E9A9AE-3544-4065-B850-6ACCA00BB9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27652" y="5201250"/>
                <a:ext cx="14832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4CDC543-47FD-4AFC-B113-BC1DB3DF77C8}"/>
                  </a:ext>
                </a:extLst>
              </p14:cNvPr>
              <p14:cNvContentPartPr/>
              <p14:nvPr/>
            </p14:nvContentPartPr>
            <p14:xfrm>
              <a:off x="8342332" y="5897130"/>
              <a:ext cx="587160" cy="2606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4CDC543-47FD-4AFC-B113-BC1DB3DF77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24332" y="5879130"/>
                <a:ext cx="62280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91A1CEDD-1E88-417C-8B22-3F847A7712D3}"/>
                  </a:ext>
                </a:extLst>
              </p14:cNvPr>
              <p14:cNvContentPartPr/>
              <p14:nvPr/>
            </p14:nvContentPartPr>
            <p14:xfrm>
              <a:off x="7553572" y="5752050"/>
              <a:ext cx="698400" cy="381240"/>
            </p14:xfrm>
          </p:contentPart>
        </mc:Choice>
        <mc:Fallback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91A1CEDD-1E88-417C-8B22-3F847A7712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535572" y="5734410"/>
                <a:ext cx="73404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3F188F9E-5911-4AED-971F-2F4424CF0F95}"/>
                  </a:ext>
                </a:extLst>
              </p14:cNvPr>
              <p14:cNvContentPartPr/>
              <p14:nvPr/>
            </p14:nvContentPartPr>
            <p14:xfrm>
              <a:off x="7156492" y="5155890"/>
              <a:ext cx="1164600" cy="43344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3F188F9E-5911-4AED-971F-2F4424CF0F9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138492" y="5138250"/>
                <a:ext cx="120024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6F32EF23-4F53-4033-ACD9-4179BCC4FAE0}"/>
                  </a:ext>
                </a:extLst>
              </p14:cNvPr>
              <p14:cNvContentPartPr/>
              <p14:nvPr/>
            </p14:nvContentPartPr>
            <p14:xfrm>
              <a:off x="7512172" y="7900170"/>
              <a:ext cx="1525320" cy="611280"/>
            </p14:xfrm>
          </p:contentPart>
        </mc:Choice>
        <mc:Fallback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6F32EF23-4F53-4033-ACD9-4179BCC4FA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494532" y="7882530"/>
                <a:ext cx="1560960" cy="6469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Internet</a:t>
            </a:r>
          </a:p>
        </p:txBody>
      </p:sp>
      <p:sp>
        <p:nvSpPr>
          <p:cNvPr id="173" name="Shape 173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>
            <a:lvl1pPr marL="91439" indent="-91439" defTabSz="457200">
              <a:spcBef>
                <a:spcPts val="0"/>
              </a:spcBef>
              <a:buSzTx/>
              <a:buNone/>
              <a:defRPr sz="4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The interconnected network of computer networks that spans the globe. </a:t>
            </a:r>
          </a:p>
        </p:txBody>
      </p:sp>
      <p:sp>
        <p:nvSpPr>
          <p:cNvPr id="174" name="Shape 174"/>
          <p:cNvSpPr>
            <a:spLocks noGrp="1"/>
          </p:cNvSpPr>
          <p:nvPr>
            <p:ph type="sldNum" sz="quarter" idx="2"/>
          </p:nvPr>
        </p:nvSpPr>
        <p:spPr>
          <a:xfrm>
            <a:off x="11408088" y="94234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5</a:t>
            </a:fld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6CD64E0-32AD-48D4-B80A-720F630EC176}"/>
                  </a:ext>
                </a:extLst>
              </p14:cNvPr>
              <p14:cNvContentPartPr/>
              <p14:nvPr/>
            </p14:nvContentPartPr>
            <p14:xfrm>
              <a:off x="7488052" y="4920762"/>
              <a:ext cx="59400" cy="181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6CD64E0-32AD-48D4-B80A-720F630EC17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70412" y="4902762"/>
                <a:ext cx="95040" cy="216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>
            <a:spLocks noGrp="1"/>
          </p:cNvSpPr>
          <p:nvPr>
            <p:ph type="sldNum" sz="quarter" idx="2"/>
          </p:nvPr>
        </p:nvSpPr>
        <p:spPr>
          <a:xfrm>
            <a:off x="11408088" y="94234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6</a:t>
            </a:fld>
            <a:endParaRPr/>
          </a:p>
        </p:txBody>
      </p:sp>
      <p:sp>
        <p:nvSpPr>
          <p:cNvPr id="177" name="Shape 177"/>
          <p:cNvSpPr>
            <a:spLocks noGrp="1"/>
          </p:cNvSpPr>
          <p:nvPr>
            <p:ph type="title" idx="4294967295"/>
          </p:nvPr>
        </p:nvSpPr>
        <p:spPr>
          <a:xfrm>
            <a:off x="232833" y="266700"/>
            <a:ext cx="9677401" cy="1092200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Internet…</a:t>
            </a:r>
          </a:p>
        </p:txBody>
      </p:sp>
      <p:sp>
        <p:nvSpPr>
          <p:cNvPr id="178" name="Shape 178"/>
          <p:cNvSpPr/>
          <p:nvPr/>
        </p:nvSpPr>
        <p:spPr>
          <a:xfrm>
            <a:off x="157543" y="1759599"/>
            <a:ext cx="11368517" cy="47612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1117600" indent="-800100" algn="l">
              <a:buSzPct val="75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Internet has revolutionized our everyday life.</a:t>
            </a:r>
          </a:p>
          <a:p>
            <a:pPr marL="1117600" indent="-800100" algn="l">
              <a:buSzPct val="75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/>
          </a:p>
          <a:p>
            <a:pPr marL="1117600" indent="-800100" algn="l">
              <a:buSzPct val="75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It has changed:</a:t>
            </a:r>
          </a:p>
          <a:p>
            <a:pPr marL="1562100" lvl="1" indent="-800100" algn="l">
              <a:buSzPct val="50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Communication</a:t>
            </a:r>
          </a:p>
          <a:p>
            <a:pPr marL="1562100" lvl="1" indent="-800100" algn="l">
              <a:buSzPct val="50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Education</a:t>
            </a:r>
          </a:p>
          <a:p>
            <a:pPr marL="1562100" lvl="1" indent="-800100" algn="l">
              <a:buSzPct val="50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Shopping</a:t>
            </a:r>
          </a:p>
          <a:p>
            <a:pPr marL="1562100" lvl="1" indent="-800100" algn="l">
              <a:buSzPct val="50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Entertainment</a:t>
            </a:r>
          </a:p>
          <a:p>
            <a:pPr marL="1562100" lvl="1" indent="-800100" algn="l">
              <a:buSzPct val="50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Health care and many more</a:t>
            </a:r>
          </a:p>
        </p:txBody>
      </p:sp>
      <p:pic>
        <p:nvPicPr>
          <p:cNvPr id="17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8100" y="2468537"/>
            <a:ext cx="3343325" cy="33433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77646" y="5362427"/>
            <a:ext cx="3869707" cy="26258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66393" y="7085616"/>
            <a:ext cx="3869707" cy="2238630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11408088" y="9410700"/>
            <a:ext cx="213158" cy="29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defRPr sz="14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fld id="{86CB4B4D-7CA3-9044-876B-883B54F8677D}" type="slidenum">
              <a:t>6</a:t>
            </a:fld>
            <a:r>
              <a:t>￼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sldNum" sz="quarter" idx="2"/>
          </p:nvPr>
        </p:nvSpPr>
        <p:spPr>
          <a:xfrm>
            <a:off x="11408088" y="94234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7</a:t>
            </a:fld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History of the Internet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idx="4294967295"/>
          </p:nvPr>
        </p:nvSpPr>
        <p:spPr>
          <a:xfrm>
            <a:off x="952500" y="2115820"/>
            <a:ext cx="11099800" cy="6286501"/>
          </a:xfrm>
          <a:prstGeom prst="rect">
            <a:avLst/>
          </a:prstGeom>
        </p:spPr>
        <p:txBody>
          <a:bodyPr/>
          <a:lstStyle/>
          <a:p>
            <a:pPr marL="457200" indent="-228600" defTabSz="457200">
              <a:lnSpc>
                <a:spcPct val="115000"/>
              </a:lnSpc>
              <a:spcBef>
                <a:spcPts val="0"/>
              </a:spcBef>
              <a:buSzTx/>
              <a:buNone/>
              <a:defRPr sz="1000" b="1"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 dirty="0"/>
          </a:p>
          <a:p>
            <a:pPr marL="665018" indent="-665018" defTabSz="457200">
              <a:spcBef>
                <a:spcPts val="0"/>
              </a:spcBef>
            </a:pPr>
            <a:r>
              <a:rPr dirty="0"/>
              <a:t>Began with Point-to-Point (P2P) communication between computers (later Peer-to-peer)</a:t>
            </a:r>
          </a:p>
          <a:p>
            <a:pPr marL="665018" indent="-665018" defTabSz="457200">
              <a:spcBef>
                <a:spcPts val="0"/>
              </a:spcBef>
            </a:pPr>
            <a:r>
              <a:rPr dirty="0"/>
              <a:t>First version of the Internet was called ARPANET Mainly used by universities, scientists, and government  agencies to share information </a:t>
            </a:r>
          </a:p>
          <a:p>
            <a:pPr marL="665018" indent="-665018" defTabSz="457200">
              <a:spcBef>
                <a:spcPts val="0"/>
              </a:spcBef>
            </a:pPr>
            <a:r>
              <a:rPr dirty="0"/>
              <a:t>Internet2</a:t>
            </a:r>
          </a:p>
          <a:p>
            <a:pPr marL="342900" indent="-342900" defTabSz="457200">
              <a:spcBef>
                <a:spcPts val="0"/>
              </a:spcBef>
              <a:buSzTx/>
              <a:buNone/>
              <a:defRPr sz="3200"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</p:txBody>
      </p:sp>
      <p:pic>
        <p:nvPicPr>
          <p:cNvPr id="187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66783" y="5773165"/>
            <a:ext cx="2895601" cy="2997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/>
          </p:cNvSpPr>
          <p:nvPr>
            <p:ph type="sldNum" sz="quarter" idx="2"/>
          </p:nvPr>
        </p:nvSpPr>
        <p:spPr>
          <a:xfrm>
            <a:off x="11408088" y="94234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8</a:t>
            </a:fld>
            <a:endParaRPr/>
          </a:p>
        </p:txBody>
      </p:sp>
      <p:sp>
        <p:nvSpPr>
          <p:cNvPr id="190" name="Shape 190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Internet2</a:t>
            </a:r>
          </a:p>
        </p:txBody>
      </p:sp>
      <p:pic>
        <p:nvPicPr>
          <p:cNvPr id="191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5032" y="1949941"/>
            <a:ext cx="11212720" cy="68002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sldNum" sz="quarter" idx="2"/>
          </p:nvPr>
        </p:nvSpPr>
        <p:spPr>
          <a:xfrm>
            <a:off x="11408088" y="9423400"/>
            <a:ext cx="213158" cy="29982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rPr smtClean="0"/>
              <a:t>9</a:t>
            </a:fld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400">
                <a:solidFill>
                  <a:srgbClr val="232323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r>
              <a:t>Internet</a:t>
            </a:r>
          </a:p>
        </p:txBody>
      </p:sp>
      <p:sp>
        <p:nvSpPr>
          <p:cNvPr id="195" name="Shape 195"/>
          <p:cNvSpPr/>
          <p:nvPr/>
        </p:nvSpPr>
        <p:spPr>
          <a:xfrm>
            <a:off x="385127" y="3823095"/>
            <a:ext cx="11368517" cy="3592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913694" lvl="1" indent="-469194" algn="l">
              <a:buSzPct val="75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u="sng" dirty="0">
                <a:hlinkClick r:id="rId2"/>
              </a:rPr>
              <a:t>http://www.cablemap.info/</a:t>
            </a:r>
          </a:p>
          <a:p>
            <a:pPr algn="l"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u="sng" dirty="0">
              <a:hlinkClick r:id="rId2"/>
            </a:endParaRPr>
          </a:p>
          <a:p>
            <a:pPr marL="913694" lvl="1" indent="-469194" algn="l">
              <a:buSzPct val="75000"/>
              <a:buChar char="•"/>
              <a:defRPr sz="3800"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rPr u="sng" dirty="0">
                <a:hlinkClick r:id="rId3"/>
              </a:rPr>
              <a:t>http://www.level3.com/~/media/files/maps/en-network-services-level-3-network-map.ashx#.UUY45xw3t2A</a:t>
            </a: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Median.thmx</Template>
  <TotalTime>6918</TotalTime>
  <Words>528</Words>
  <Application>Microsoft Office PowerPoint</Application>
  <PresentationFormat>Custom</PresentationFormat>
  <Paragraphs>123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Didot</vt:lpstr>
      <vt:lpstr>Gill Sans</vt:lpstr>
      <vt:lpstr>Helvetica</vt:lpstr>
      <vt:lpstr>Helvetica Light</vt:lpstr>
      <vt:lpstr>Helvetica Neue</vt:lpstr>
      <vt:lpstr>Helvetica Neue Light</vt:lpstr>
      <vt:lpstr>Helvetica Neue Thin</vt:lpstr>
      <vt:lpstr>Times New Roman</vt:lpstr>
      <vt:lpstr>White</vt:lpstr>
      <vt:lpstr>Introduction to the Internet and the Web</vt:lpstr>
      <vt:lpstr>What is a Computer Network?</vt:lpstr>
      <vt:lpstr>Types of Networks</vt:lpstr>
      <vt:lpstr>Intranet &amp; Extranet</vt:lpstr>
      <vt:lpstr>Internet</vt:lpstr>
      <vt:lpstr>Internet…</vt:lpstr>
      <vt:lpstr>History of the Internet</vt:lpstr>
      <vt:lpstr>Internet2</vt:lpstr>
      <vt:lpstr>Internet</vt:lpstr>
      <vt:lpstr>Services Provided by the Internet</vt:lpstr>
      <vt:lpstr>World Wide Web (WWW)</vt:lpstr>
      <vt:lpstr>Accessing a Web Page</vt:lpstr>
      <vt:lpstr>Protocols</vt:lpstr>
      <vt:lpstr>Some Protocols</vt:lpstr>
      <vt:lpstr>Accessing a Web Page</vt:lpstr>
      <vt:lpstr>IP Address</vt:lpstr>
      <vt:lpstr>Domain Name</vt:lpstr>
      <vt:lpstr>Uniform Resource Identifier</vt:lpstr>
      <vt:lpstr>TLD Top-Level Domain Name</vt:lpstr>
      <vt:lpstr>County Code TLDs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the Internet and the Web</dc:title>
  <cp:lastModifiedBy>Patrick Martinez</cp:lastModifiedBy>
  <cp:revision>7</cp:revision>
  <dcterms:modified xsi:type="dcterms:W3CDTF">2018-09-04T14:25:12Z</dcterms:modified>
</cp:coreProperties>
</file>